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9" r:id="rId2"/>
    <p:sldId id="270" r:id="rId3"/>
    <p:sldId id="274" r:id="rId4"/>
    <p:sldId id="272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pertina" id="{4F510939-D0AC-164E-B357-60387ADBE46F}">
          <p14:sldIdLst>
            <p14:sldId id="269"/>
          </p14:sldIdLst>
        </p14:section>
        <p14:section name="Corpo" id="{8FDCF513-67CD-CE43-B3E9-27EA4F47ED09}">
          <p14:sldIdLst>
            <p14:sldId id="270"/>
            <p14:sldId id="274"/>
            <p14:sldId id="272"/>
            <p14:sldId id="275"/>
            <p14:sldId id="276"/>
          </p14:sldIdLst>
        </p14:section>
        <p14:section name="Ringraziamenti" id="{86F08CA3-9FD5-6C45-BF3F-AF6B117ECB33}">
          <p14:sldIdLst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C6A"/>
    <a:srgbClr val="028196"/>
    <a:srgbClr val="FCFCF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1"/>
    <p:restoredTop sz="96827"/>
  </p:normalViewPr>
  <p:slideViewPr>
    <p:cSldViewPr snapToGrid="0">
      <p:cViewPr varScale="1">
        <p:scale>
          <a:sx n="107" d="100"/>
          <a:sy n="107" d="100"/>
        </p:scale>
        <p:origin x="70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113" d="100"/>
          <a:sy n="113" d="100"/>
        </p:scale>
        <p:origin x="396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Carpentieri" userId="d1f018ab-e249-483d-9c1a-701a8395dd38" providerId="ADAL" clId="{CC735529-80BE-4145-B47C-35516F56D32F}"/>
    <pc:docChg chg="custSel modSld">
      <pc:chgData name="Mario Carpentieri" userId="d1f018ab-e249-483d-9c1a-701a8395dd38" providerId="ADAL" clId="{CC735529-80BE-4145-B47C-35516F56D32F}" dt="2025-11-17T14:59:40.618" v="35" actId="20577"/>
      <pc:docMkLst>
        <pc:docMk/>
      </pc:docMkLst>
      <pc:sldChg chg="modSp mod">
        <pc:chgData name="Mario Carpentieri" userId="d1f018ab-e249-483d-9c1a-701a8395dd38" providerId="ADAL" clId="{CC735529-80BE-4145-B47C-35516F56D32F}" dt="2025-11-17T14:59:40.618" v="35" actId="20577"/>
        <pc:sldMkLst>
          <pc:docMk/>
          <pc:sldMk cId="902983958" sldId="270"/>
        </pc:sldMkLst>
        <pc:spChg chg="mod">
          <ac:chgData name="Mario Carpentieri" userId="d1f018ab-e249-483d-9c1a-701a8395dd38" providerId="ADAL" clId="{CC735529-80BE-4145-B47C-35516F56D32F}" dt="2025-11-17T14:59:40.618" v="35" actId="20577"/>
          <ac:spMkLst>
            <pc:docMk/>
            <pc:sldMk cId="902983958" sldId="270"/>
            <ac:spMk id="6" creationId="{3EABE1D8-1AB8-3CCE-83C2-C11D0C0EDE9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A7669DC-278F-0434-E853-1742793D4F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E809EC2-9091-D2A8-FA90-A932B5D4EB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4DB76-D8DD-8648-A88B-3A8B95F6486A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79DAEC7-C92F-A843-6117-A68C01B3D9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4459B3E-8160-FEC0-F999-FDEB0495D8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C7244-616B-FD4E-81D2-F00E620A43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897815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C9319-790D-424A-B808-E2EE002AEB3A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0F5B3-1515-454B-A62F-308271382B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948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7787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09B302-275E-7262-905D-04AA6E5E0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2B44E6-D609-4065-D637-C02499BC5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48CB955-EA5D-8D54-E39E-FC37BBAC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99C24E-F1C9-52CB-B736-FA1B556C6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64285C-2700-25AA-8107-0321690BD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769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673528-7083-874C-101C-BE6571492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5B78D3-F679-64B5-F4D2-C038F998B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47238E1-A99F-F566-2D30-A1EE1040C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A30B5A8-A6CB-7B8C-ADA1-88BACEFE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98A60B-E32F-B864-2EB2-33BDAB754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5EB647-7D11-1BAB-8F13-525B29F65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259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5DB231-24E9-C68E-9E73-DCC13F0B9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492FF60-4E87-0CEE-8F77-7F8CBB52C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AD5A017-39CE-42D9-B979-E89995193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3CBF870-1890-AD2D-2499-5CE0EC9FB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DECC671-E0E5-1831-0107-0528CA4952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E18B612-F14B-B844-E511-483056936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4D5F56B-4043-A108-C326-CF2D7F4B2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BFE49C4-BB11-D20D-3CBC-34CCA620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790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408A5-23F7-3E62-02A0-DFE3DC9FF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9089386-1F05-2B61-52EE-FE7D21770E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99B3250-9E5C-4509-E0DA-8DD4D926B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D36C5D3-0ADE-A31B-FAA1-347F35EC3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6888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771330-0818-A223-0E86-9874A9F60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FCC531-827C-DA3F-921F-E19D38962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36DED3-2EFE-F62F-453B-05E2EEE07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BE502E-3D60-FF0B-3BB2-BA8B4047D0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01B96A5-13C9-40D2-19D4-92734DF13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8D28C9-F143-E911-8C77-E7348E466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6085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FC0E0D-C1EB-8702-C13F-8EC63414E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EDFCDA6-E97E-2406-B79B-702E9A8AA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0140BBA-0D4B-89F0-D241-9EFEE70B4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675827F-20C7-C347-5B2B-E98AB5C7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6AB3362-8C8A-7D4E-C9F9-78DE4350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41C709-AF70-5943-8244-38B7FB1A9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143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2AB1F5-FB8B-25A2-E5B8-EF7BD8FBC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8EA633C-8ABC-71DD-B01F-6303B529B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9AD06E-9CAD-0345-057B-37F235D71F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C4E9D0-74E0-A5F8-AE00-484121F2C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A6B9B6-D1F0-34B6-4A19-C155C9053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722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55ACBE1-45A3-D444-0DAC-DAFB34A01A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49CC98-6087-3385-36C6-3776CCEE3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9E38DB-A737-F097-1C5B-797FC8E48A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B3CC1D-6B1D-B8D1-2CA1-9814AF86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BBB253-727C-8C2F-241B-C93D239B5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86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0E8A1A7E-2C0E-1CF9-7178-503AD34307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pic>
        <p:nvPicPr>
          <p:cNvPr id="4" name="Immagine 3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C72EFB51-4559-E39D-310F-3C68A5EDC1C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18190" y="783983"/>
            <a:ext cx="3897215" cy="115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392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Indice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767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o dell'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 dell’arte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3970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iettivo della te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Obiettivo della tesi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9168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sulta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Risultati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20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Conclusioni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24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ngrazia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0E8A1A7E-2C0E-1CF9-7178-503AD34307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3" name="Sottotitolo 2">
            <a:extLst>
              <a:ext uri="{FF2B5EF4-FFF2-40B4-BE49-F238E27FC236}">
                <a16:creationId xmlns:a16="http://schemas.microsoft.com/office/drawing/2014/main" id="{C6923E67-9CEB-648B-A35A-317A17979CBC}"/>
              </a:ext>
            </a:extLst>
          </p:cNvPr>
          <p:cNvSpPr txBox="1"/>
          <p:nvPr userDrawn="1"/>
        </p:nvSpPr>
        <p:spPr>
          <a:xfrm>
            <a:off x="1423292" y="1446065"/>
            <a:ext cx="9335209" cy="33037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3448371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7A7D62-7729-4CE8-BEFF-A516B3887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EFAD38-87E7-19F3-4D69-666D47FA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2BCD1A-20D1-B10F-0834-2F18F77F3D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96130-F6E6-BC23-FDE3-FB17294F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356912-100F-FCCE-7399-04F2E6C4C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466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274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49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CF9622F7-6492-7B46-CE24-DFE3102585AB}"/>
              </a:ext>
            </a:extLst>
          </p:cNvPr>
          <p:cNvSpPr>
            <a:spLocks/>
          </p:cNvSpPr>
          <p:nvPr/>
        </p:nvSpPr>
        <p:spPr>
          <a:xfrm>
            <a:off x="9257027" y="1049835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3ADFD607-208D-0B86-838F-869CAB85611D}"/>
              </a:ext>
            </a:extLst>
          </p:cNvPr>
          <p:cNvSpPr>
            <a:spLocks/>
          </p:cNvSpPr>
          <p:nvPr/>
        </p:nvSpPr>
        <p:spPr>
          <a:xfrm>
            <a:off x="7755455" y="1049835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F8F4FF0E-A5BB-8C72-BC4D-BDB4BC9B24BA}"/>
              </a:ext>
            </a:extLst>
          </p:cNvPr>
          <p:cNvSpPr txBox="1"/>
          <p:nvPr/>
        </p:nvSpPr>
        <p:spPr>
          <a:xfrm>
            <a:off x="1435649" y="1446065"/>
            <a:ext cx="9335209" cy="33037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29E2724-DA63-30A1-70D6-AE76140FFF83}"/>
              </a:ext>
            </a:extLst>
          </p:cNvPr>
          <p:cNvSpPr txBox="1">
            <a:spLocks/>
          </p:cNvSpPr>
          <p:nvPr/>
        </p:nvSpPr>
        <p:spPr>
          <a:xfrm>
            <a:off x="8812250" y="4821072"/>
            <a:ext cx="2654437" cy="8567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6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Candidato</a:t>
            </a:r>
            <a:br>
              <a:rPr lang="it-IT" sz="16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3BFA236C-4A41-93DA-A405-65C058B111B3}"/>
              </a:ext>
            </a:extLst>
          </p:cNvPr>
          <p:cNvSpPr txBox="1"/>
          <p:nvPr/>
        </p:nvSpPr>
        <p:spPr>
          <a:xfrm>
            <a:off x="591670" y="4821072"/>
            <a:ext cx="4141695" cy="11817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6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Relatore</a:t>
            </a:r>
            <a:b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Nome Cognome</a:t>
            </a:r>
          </a:p>
          <a:p>
            <a:pPr algn="l">
              <a:lnSpc>
                <a:spcPct val="100000"/>
              </a:lnSpc>
            </a:pPr>
            <a:r>
              <a:rPr lang="it-IT" sz="16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Correlator:</a:t>
            </a:r>
            <a:b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Prof./Dott. Nome Cognome</a:t>
            </a:r>
          </a:p>
          <a:p>
            <a:pPr algn="r">
              <a:lnSpc>
                <a:spcPct val="100000"/>
              </a:lnSpc>
            </a:pPr>
            <a:endParaRPr lang="it-IT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0C73CF0B-CF98-B3A2-339B-140232A9F946}"/>
              </a:ext>
            </a:extLst>
          </p:cNvPr>
          <p:cNvSpPr txBox="1"/>
          <p:nvPr/>
        </p:nvSpPr>
        <p:spPr>
          <a:xfrm>
            <a:off x="1418190" y="3457136"/>
            <a:ext cx="934286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Corso </a:t>
            </a:r>
            <a:r>
              <a:rPr lang="it-IT" sz="180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Laurea 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b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Tesi in </a:t>
            </a: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84D34E02-DF92-3914-9FB5-F2914D7D79C8}"/>
              </a:ext>
            </a:extLst>
          </p:cNvPr>
          <p:cNvSpPr txBox="1">
            <a:spLocks/>
          </p:cNvSpPr>
          <p:nvPr/>
        </p:nvSpPr>
        <p:spPr>
          <a:xfrm>
            <a:off x="9257124" y="1044393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3FFBCB4D-957A-E535-4065-2997632AF5E7}"/>
              </a:ext>
            </a:extLst>
          </p:cNvPr>
          <p:cNvSpPr txBox="1">
            <a:spLocks/>
          </p:cNvSpPr>
          <p:nvPr/>
        </p:nvSpPr>
        <p:spPr>
          <a:xfrm>
            <a:off x="7755552" y="1044393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</p:spTree>
    <p:extLst>
      <p:ext uri="{BB962C8B-B14F-4D97-AF65-F5344CB8AC3E}">
        <p14:creationId xmlns:p14="http://schemas.microsoft.com/office/powerpoint/2010/main" val="191036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294FAB6A-7687-A42B-DD50-CCE2BE5C8D0E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E8A1D28-4A6B-5F6D-516D-1ED2A6F4EF30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CD3D333-4933-FD8E-1B45-1466D4504BCD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83490292-F46C-667D-51DE-105206A8D48B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3EABE1D8-1AB8-3CCE-83C2-C11D0C0EDE96}"/>
              </a:ext>
            </a:extLst>
          </p:cNvPr>
          <p:cNvSpPr txBox="1"/>
          <p:nvPr/>
        </p:nvSpPr>
        <p:spPr>
          <a:xfrm>
            <a:off x="398206" y="1613648"/>
            <a:ext cx="10825606" cy="45988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Obiettivi della tesi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 dell’arte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Risultati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Conclusioni</a:t>
            </a:r>
          </a:p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N.B. L’indice della presentazione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 essere diverso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quello presente nella tesi stampata.</a:t>
            </a:r>
          </a:p>
          <a:p>
            <a:pPr algn="l">
              <a:lnSpc>
                <a:spcPct val="100000"/>
              </a:lnSpc>
            </a:pPr>
            <a:r>
              <a:rPr lang="it-IT" sz="18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N.B.2 Il numero totale di slide deve essere pari al massimo al doppio dei minuti a disposizione per la presentazione.</a:t>
            </a:r>
          </a:p>
          <a:p>
            <a:pPr algn="l">
              <a:lnSpc>
                <a:spcPct val="100000"/>
              </a:lnSpc>
            </a:pPr>
            <a:r>
              <a:rPr lang="it-IT" sz="18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N.B.3 L’indice indicato in questa slide è un suggerimento delle possibili sezioni da inserire. Si consiglia di concordare l’indice col proprio relatore.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AFC65E8E-6B9F-C1F3-97CA-0A01688B76EF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618BCF95-01EB-FC7F-17DF-6F22E29D5B43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3B8A8E95-E465-8341-5BF9-39951F386B91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2/14</a:t>
            </a:r>
          </a:p>
        </p:txBody>
      </p:sp>
    </p:spTree>
    <p:extLst>
      <p:ext uri="{BB962C8B-B14F-4D97-AF65-F5344CB8AC3E}">
        <p14:creationId xmlns:p14="http://schemas.microsoft.com/office/powerpoint/2010/main" val="90298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41BA14C9-B967-D8F8-B674-8E974942DC10}"/>
              </a:ext>
            </a:extLst>
          </p:cNvPr>
          <p:cNvSpPr txBox="1">
            <a:spLocks/>
          </p:cNvSpPr>
          <p:nvPr/>
        </p:nvSpPr>
        <p:spPr>
          <a:xfrm>
            <a:off x="6271309" y="1869942"/>
            <a:ext cx="5232708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contenuto di questo punto (vedi Indice) deve essere espresso in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5 slide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00000"/>
              </a:lnSpc>
            </a:pPr>
            <a:endParaRPr lang="it-IT" sz="1800" dirty="0">
              <a:solidFill>
                <a:srgbClr val="193C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Questa sezione della presentazione è la più dettagliata. </a:t>
            </a:r>
            <a:r>
              <a:rPr lang="it-IT" sz="180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 possibile 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aggiungere più diapositive in «Obiettivo della tesi» riducendo il numero di diapositive nelle altre sezioni.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66B1C9C-FDFC-3DAB-24DD-ECA071359C52}"/>
              </a:ext>
            </a:extLst>
          </p:cNvPr>
          <p:cNvSpPr txBox="1"/>
          <p:nvPr/>
        </p:nvSpPr>
        <p:spPr>
          <a:xfrm>
            <a:off x="863292" y="1875011"/>
            <a:ext cx="5057401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Posizionare le immagini nella parte sinistra della slide.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9001B251-4BDF-C544-0A06-EEE59A0C4DAC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A7270E04-F0DB-6B58-E668-2F8091DEA89F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6D58A613-7EE7-0367-98A8-64FEB4AF4E84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ACCC9935-517C-CD5E-708D-CE78F8E5FFBD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0DA8A5D0-3425-1325-B616-9FAF30FCE87D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9D8697EF-78BA-2728-4DE4-9EFA2A1326FC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8656CBA7-129D-2079-6481-37CC576D62CB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n/14</a:t>
            </a:r>
          </a:p>
        </p:txBody>
      </p:sp>
    </p:spTree>
    <p:extLst>
      <p:ext uri="{BB962C8B-B14F-4D97-AF65-F5344CB8AC3E}">
        <p14:creationId xmlns:p14="http://schemas.microsoft.com/office/powerpoint/2010/main" val="1392070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D429C9B1-F96A-2FFC-538A-257783A90AF5}"/>
              </a:ext>
            </a:extLst>
          </p:cNvPr>
          <p:cNvSpPr txBox="1">
            <a:spLocks/>
          </p:cNvSpPr>
          <p:nvPr/>
        </p:nvSpPr>
        <p:spPr>
          <a:xfrm>
            <a:off x="6271309" y="1869942"/>
            <a:ext cx="5232708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contenuto di questo punto (vedi Indice) deve essere espresso in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2 slide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DC9FBC7-FA4F-2623-CEF4-789E9E69C964}"/>
              </a:ext>
            </a:extLst>
          </p:cNvPr>
          <p:cNvSpPr txBox="1"/>
          <p:nvPr/>
        </p:nvSpPr>
        <p:spPr>
          <a:xfrm>
            <a:off x="863292" y="1875011"/>
            <a:ext cx="5057401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Posizionare le immagini nella parte sinistra della slide.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D411B19-995E-DF54-BA73-AD3E924C55A1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A99A850-F274-01FF-FCD5-45060656711E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6014280-F05F-7ADB-5012-384ECD077F97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6AE865E1-7D31-9160-86FE-B96BCEFDB536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B3976FE9-476A-4171-2C23-E4C3D82B458C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E0734D48-6600-5EF4-A1E7-62D5683A5522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B15E93A3-CCD1-A282-F715-94218BE5720E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n/14</a:t>
            </a:r>
          </a:p>
        </p:txBody>
      </p:sp>
    </p:spTree>
    <p:extLst>
      <p:ext uri="{BB962C8B-B14F-4D97-AF65-F5344CB8AC3E}">
        <p14:creationId xmlns:p14="http://schemas.microsoft.com/office/powerpoint/2010/main" val="3858020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A24302C3-C5D6-29F2-F7DC-A099024AB3E4}"/>
              </a:ext>
            </a:extLst>
          </p:cNvPr>
          <p:cNvSpPr txBox="1">
            <a:spLocks/>
          </p:cNvSpPr>
          <p:nvPr/>
        </p:nvSpPr>
        <p:spPr>
          <a:xfrm>
            <a:off x="6271309" y="1869942"/>
            <a:ext cx="5232708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contenuto di questo punto (vedi Indice) deve essere espresso in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5 slide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2EAB84-8CCE-0F44-01BD-3C4D50B72C24}"/>
              </a:ext>
            </a:extLst>
          </p:cNvPr>
          <p:cNvSpPr txBox="1"/>
          <p:nvPr/>
        </p:nvSpPr>
        <p:spPr>
          <a:xfrm>
            <a:off x="863292" y="1875011"/>
            <a:ext cx="5057401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Posizionare le immagini nella parte sinistra della slide.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2D619C0-AE5B-8E36-FB8F-DA5D09983A0A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FB172C22-2AB7-18D9-6F8E-C33F2099D5CD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595F5B2E-9C1D-20E9-BFE1-571B03971B1C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CCDA9343-DD0A-D0C2-341D-249622F6F174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CFCE7635-C144-E099-A3FF-FE9D6F070F15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768A091E-E3A6-3D03-7E61-D3B584316932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58E6941C-135A-EC38-9ACB-C0FE9B5941CF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n/14</a:t>
            </a:r>
          </a:p>
        </p:txBody>
      </p:sp>
    </p:spTree>
    <p:extLst>
      <p:ext uri="{BB962C8B-B14F-4D97-AF65-F5344CB8AC3E}">
        <p14:creationId xmlns:p14="http://schemas.microsoft.com/office/powerpoint/2010/main" val="369535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2863EDCF-5B70-F4F8-178A-1805ABF5ACF6}"/>
              </a:ext>
            </a:extLst>
          </p:cNvPr>
          <p:cNvSpPr txBox="1">
            <a:spLocks/>
          </p:cNvSpPr>
          <p:nvPr/>
        </p:nvSpPr>
        <p:spPr>
          <a:xfrm>
            <a:off x="6271309" y="1869942"/>
            <a:ext cx="5232708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contenuto di questo punto (vedi Indice) deve essere espresso in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2 slide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DCF368B-E575-EC79-408A-BCD9C4F8E924}"/>
              </a:ext>
            </a:extLst>
          </p:cNvPr>
          <p:cNvSpPr txBox="1"/>
          <p:nvPr/>
        </p:nvSpPr>
        <p:spPr>
          <a:xfrm>
            <a:off x="863292" y="1875011"/>
            <a:ext cx="5057401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Posizionare le immagini nella parte sinistra della slide.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5F04E9E-BC1D-003E-85EF-3991356924C6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21BE27C9-123D-1DEE-EAC3-F3554C079FF5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AF97EF7D-91DD-7449-ED74-56A987905B7B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58DD5DD9-95DF-1AB1-CF99-D802B451C16B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8AB64D1D-CB9B-F7E8-8599-4C89E2632436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D3D7406E-C7B5-24C7-12FF-45DE3B1DD530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01172FAB-D683-BC09-B0BF-5C2D7261D51B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n/14</a:t>
            </a:r>
          </a:p>
        </p:txBody>
      </p:sp>
    </p:spTree>
    <p:extLst>
      <p:ext uri="{BB962C8B-B14F-4D97-AF65-F5344CB8AC3E}">
        <p14:creationId xmlns:p14="http://schemas.microsoft.com/office/powerpoint/2010/main" val="2687174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1683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93C6A"/>
        </a:solidFill>
        <a:ln>
          <a:noFill/>
        </a:ln>
      </a:spPr>
      <a:bodyPr rtlCol="0" anchor="ctr"/>
      <a:lstStyle>
        <a:defPPr algn="ctr">
          <a:defRPr>
            <a:solidFill>
              <a:schemeClr val="bg1">
                <a:lumMod val="75000"/>
              </a:schemeClr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4378</TotalTime>
  <Words>320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Aptos</vt:lpstr>
      <vt:lpstr>Arial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Prof. Silvano Vergura</dc:creator>
  <cp:lastModifiedBy>Prof. Silvano Vergura</cp:lastModifiedBy>
  <cp:revision>17</cp:revision>
  <dcterms:created xsi:type="dcterms:W3CDTF">2024-03-15T14:04:56Z</dcterms:created>
  <dcterms:modified xsi:type="dcterms:W3CDTF">2025-11-19T09:17:47Z</dcterms:modified>
</cp:coreProperties>
</file>