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9" r:id="rId2"/>
    <p:sldId id="270" r:id="rId3"/>
    <p:sldId id="272" r:id="rId4"/>
    <p:sldId id="274" r:id="rId5"/>
    <p:sldId id="275" r:id="rId6"/>
    <p:sldId id="276" r:id="rId7"/>
    <p:sldId id="277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Copertina" id="{4F510939-D0AC-164E-B357-60387ADBE46F}">
          <p14:sldIdLst>
            <p14:sldId id="269"/>
          </p14:sldIdLst>
        </p14:section>
        <p14:section name="Corpo" id="{8FDCF513-67CD-CE43-B3E9-27EA4F47ED09}">
          <p14:sldIdLst>
            <p14:sldId id="270"/>
            <p14:sldId id="272"/>
            <p14:sldId id="274"/>
            <p14:sldId id="275"/>
            <p14:sldId id="276"/>
          </p14:sldIdLst>
        </p14:section>
        <p14:section name="Ringraziamenti" id="{86F08CA3-9FD5-6C45-BF3F-AF6B117ECB33}">
          <p14:sldIdLst>
            <p14:sldId id="2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93C6A"/>
    <a:srgbClr val="028196"/>
    <a:srgbClr val="FCFCFC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451"/>
    <p:restoredTop sz="96827"/>
  </p:normalViewPr>
  <p:slideViewPr>
    <p:cSldViewPr snapToGrid="0">
      <p:cViewPr varScale="1">
        <p:scale>
          <a:sx n="107" d="100"/>
          <a:sy n="107" d="100"/>
        </p:scale>
        <p:origin x="702" y="7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howGuides="1">
      <p:cViewPr varScale="1">
        <p:scale>
          <a:sx n="113" d="100"/>
          <a:sy n="113" d="100"/>
        </p:scale>
        <p:origin x="396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lvano Vergura" userId="f22b25c9-2da3-49c7-b3fc-a913dc516d07" providerId="ADAL" clId="{E1794B5A-4981-491A-BFB0-F005226BECBB}"/>
    <pc:docChg chg="modSld">
      <pc:chgData name="Silvano Vergura" userId="f22b25c9-2da3-49c7-b3fc-a913dc516d07" providerId="ADAL" clId="{E1794B5A-4981-491A-BFB0-F005226BECBB}" dt="2024-11-06T09:28:40.727" v="17" actId="6549"/>
      <pc:docMkLst>
        <pc:docMk/>
      </pc:docMkLst>
      <pc:sldChg chg="modSp mod">
        <pc:chgData name="Silvano Vergura" userId="f22b25c9-2da3-49c7-b3fc-a913dc516d07" providerId="ADAL" clId="{E1794B5A-4981-491A-BFB0-F005226BECBB}" dt="2024-11-06T09:28:37.308" v="15" actId="6549"/>
        <pc:sldMkLst>
          <pc:docMk/>
          <pc:sldMk cId="1392070988" sldId="274"/>
        </pc:sldMkLst>
      </pc:sldChg>
      <pc:sldChg chg="modSp mod">
        <pc:chgData name="Silvano Vergura" userId="f22b25c9-2da3-49c7-b3fc-a913dc516d07" providerId="ADAL" clId="{E1794B5A-4981-491A-BFB0-F005226BECBB}" dt="2024-11-06T09:28:40.727" v="17" actId="6549"/>
        <pc:sldMkLst>
          <pc:docMk/>
          <pc:sldMk cId="369535976" sldId="275"/>
        </pc:sldMkLst>
      </pc:sldChg>
      <pc:sldChg chg="modSp mod">
        <pc:chgData name="Silvano Vergura" userId="f22b25c9-2da3-49c7-b3fc-a913dc516d07" providerId="ADAL" clId="{E1794B5A-4981-491A-BFB0-F005226BECBB}" dt="2024-11-06T09:27:02.661" v="5" actId="20577"/>
        <pc:sldMkLst>
          <pc:docMk/>
          <pc:sldMk cId="2687174899" sldId="276"/>
        </pc:sldMkLst>
      </pc:sldChg>
    </pc:docChg>
  </pc:docChgLst>
  <pc:docChgLst>
    <pc:chgData name="Silvano Vergura" userId="f22b25c9-2da3-49c7-b3fc-a913dc516d07" providerId="ADAL" clId="{64856034-2F74-48BD-B4E2-31F3083D2D21}"/>
    <pc:docChg chg="modSld">
      <pc:chgData name="Silvano Vergura" userId="f22b25c9-2da3-49c7-b3fc-a913dc516d07" providerId="ADAL" clId="{64856034-2F74-48BD-B4E2-31F3083D2D21}" dt="2024-04-18T10:30:03.066" v="1" actId="20577"/>
      <pc:docMkLst>
        <pc:docMk/>
      </pc:docMkLst>
      <pc:sldChg chg="modSp mod">
        <pc:chgData name="Silvano Vergura" userId="f22b25c9-2da3-49c7-b3fc-a913dc516d07" providerId="ADAL" clId="{64856034-2F74-48BD-B4E2-31F3083D2D21}" dt="2024-04-18T10:30:03.066" v="1" actId="20577"/>
        <pc:sldMkLst>
          <pc:docMk/>
          <pc:sldMk cId="1910364769" sldId="269"/>
        </pc:sldMkLst>
      </pc:sldChg>
    </pc:docChg>
  </pc:docChgLst>
  <pc:docChgLst>
    <pc:chgData name="Prof. Silvano Vergura" userId="f22b25c9-2da3-49c7-b3fc-a913dc516d07" providerId="ADAL" clId="{2C6AB4BF-E7A8-42AE-83B6-C8083FC1C7C2}"/>
    <pc:docChg chg="custSel modSld">
      <pc:chgData name="Prof. Silvano Vergura" userId="f22b25c9-2da3-49c7-b3fc-a913dc516d07" providerId="ADAL" clId="{2C6AB4BF-E7A8-42AE-83B6-C8083FC1C7C2}" dt="2025-05-07T08:30:25.952" v="31" actId="6549"/>
      <pc:docMkLst>
        <pc:docMk/>
      </pc:docMkLst>
      <pc:sldChg chg="modSp mod">
        <pc:chgData name="Prof. Silvano Vergura" userId="f22b25c9-2da3-49c7-b3fc-a913dc516d07" providerId="ADAL" clId="{2C6AB4BF-E7A8-42AE-83B6-C8083FC1C7C2}" dt="2025-05-07T08:29:08.873" v="21" actId="6549"/>
        <pc:sldMkLst>
          <pc:docMk/>
          <pc:sldMk cId="1910364769" sldId="269"/>
        </pc:sldMkLst>
        <pc:spChg chg="mod">
          <ac:chgData name="Prof. Silvano Vergura" userId="f22b25c9-2da3-49c7-b3fc-a913dc516d07" providerId="ADAL" clId="{2C6AB4BF-E7A8-42AE-83B6-C8083FC1C7C2}" dt="2025-05-07T08:28:56.354" v="15" actId="1076"/>
          <ac:spMkLst>
            <pc:docMk/>
            <pc:sldMk cId="1910364769" sldId="269"/>
            <ac:spMk id="3" creationId="{D29E2724-DA63-30A1-70D6-AE76140FFF83}"/>
          </ac:spMkLst>
        </pc:spChg>
        <pc:spChg chg="mod">
          <ac:chgData name="Prof. Silvano Vergura" userId="f22b25c9-2da3-49c7-b3fc-a913dc516d07" providerId="ADAL" clId="{2C6AB4BF-E7A8-42AE-83B6-C8083FC1C7C2}" dt="2025-05-07T08:29:08.873" v="21" actId="6549"/>
          <ac:spMkLst>
            <pc:docMk/>
            <pc:sldMk cId="1910364769" sldId="269"/>
            <ac:spMk id="4" creationId="{3BFA236C-4A41-93DA-A405-65C058B111B3}"/>
          </ac:spMkLst>
        </pc:spChg>
      </pc:sldChg>
      <pc:sldChg chg="modSp mod">
        <pc:chgData name="Prof. Silvano Vergura" userId="f22b25c9-2da3-49c7-b3fc-a913dc516d07" providerId="ADAL" clId="{2C6AB4BF-E7A8-42AE-83B6-C8083FC1C7C2}" dt="2025-05-07T08:29:53.248" v="22" actId="14100"/>
        <pc:sldMkLst>
          <pc:docMk/>
          <pc:sldMk cId="902983958" sldId="270"/>
        </pc:sldMkLst>
        <pc:spChg chg="mod">
          <ac:chgData name="Prof. Silvano Vergura" userId="f22b25c9-2da3-49c7-b3fc-a913dc516d07" providerId="ADAL" clId="{2C6AB4BF-E7A8-42AE-83B6-C8083FC1C7C2}" dt="2025-05-07T08:29:53.248" v="22" actId="14100"/>
          <ac:spMkLst>
            <pc:docMk/>
            <pc:sldMk cId="902983958" sldId="270"/>
            <ac:spMk id="6" creationId="{3EABE1D8-1AB8-3CCE-83C2-C11D0C0EDE96}"/>
          </ac:spMkLst>
        </pc:spChg>
      </pc:sldChg>
      <pc:sldChg chg="modSp mod">
        <pc:chgData name="Prof. Silvano Vergura" userId="f22b25c9-2da3-49c7-b3fc-a913dc516d07" providerId="ADAL" clId="{2C6AB4BF-E7A8-42AE-83B6-C8083FC1C7C2}" dt="2025-05-07T08:30:25.952" v="31" actId="6549"/>
        <pc:sldMkLst>
          <pc:docMk/>
          <pc:sldMk cId="1392070988" sldId="274"/>
        </pc:sldMkLst>
        <pc:spChg chg="mod">
          <ac:chgData name="Prof. Silvano Vergura" userId="f22b25c9-2da3-49c7-b3fc-a913dc516d07" providerId="ADAL" clId="{2C6AB4BF-E7A8-42AE-83B6-C8083FC1C7C2}" dt="2025-05-07T08:30:25.952" v="31" actId="6549"/>
          <ac:spMkLst>
            <pc:docMk/>
            <pc:sldMk cId="1392070988" sldId="274"/>
            <ac:spMk id="2" creationId="{41BA14C9-B967-D8F8-B674-8E974942DC1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BA7669DC-278F-0434-E853-1742793D4F8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CE809EC2-9091-D2A8-FA90-A932B5D4EB9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B4DB76-D8DD-8648-A88B-3A8B95F6486A}" type="datetimeFigureOut">
              <a:rPr lang="it-IT" smtClean="0"/>
              <a:t>07/05/2025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79DAEC7-C92F-A843-6117-A68C01B3D97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F4459B3E-8160-FEC0-F999-FDEB0495D84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5C7244-616B-FD4E-81D2-F00E620A43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897815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DC9319-790D-424A-B808-E2EE002AEB3A}" type="datetimeFigureOut">
              <a:rPr lang="it-IT" smtClean="0"/>
              <a:t>07/05/2025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0F5B3-1515-454B-A62F-308271382BE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49486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6778754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809B302-275E-7262-905D-04AA6E5E0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C2B44E6-D609-4065-D637-C02499BC5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48CB955-EA5D-8D54-E39E-FC37BBACBDE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07/05/2025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399C24E-F1C9-52CB-B736-FA1B556C6C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364285C-2700-25AA-8107-0321690BD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7694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673528-7083-874C-101C-BE6571492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05B78D3-F679-64B5-F4D2-C038F998BBB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C47238E1-A99F-F566-2D30-A1EE1040C5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A30B5A8-A6CB-7B8C-ADA1-88BACEFE7F1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07/05/2025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798A60B-E32F-B864-2EB2-33BDAB754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35EB647-7D11-1BAB-8F13-525B29F65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33259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5DB231-24E9-C68E-9E73-DCC13F0B92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492FF60-4E87-0CEE-8F77-7F8CBB52C4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AD5A017-39CE-42D9-B979-E899951936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43CBF870-1890-AD2D-2499-5CE0EC9FBB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DECC671-E0E5-1831-0107-0528CA4952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5E18B612-F14B-B844-E511-4830569360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07/05/2025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14D5F56B-4043-A108-C326-CF2D7F4B2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BFE49C4-BB11-D20D-3CBC-34CCA620F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979089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09408A5-23F7-3E62-02A0-DFE3DC9FFD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9089386-1F05-2B61-52EE-FE7D21770E1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07/05/2025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099B3250-9E5C-4509-E0DA-8DD4D926B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D36C5D3-0ADE-A31B-FAA1-347F35EC3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868884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6771330-0818-A223-0E86-9874A9F60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0FCC531-827C-DA3F-921F-E19D38962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236DED3-2EFE-F62F-453B-05E2EEE078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9BE502E-3D60-FF0B-3BB2-BA8B4047D05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07/05/2025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01B96A5-13C9-40D2-19D4-92734DF13A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08D28C9-F143-E911-8C77-E7348E466D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960856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FC0E0D-C1EB-8702-C13F-8EC63414E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EEDFCDA6-E97E-2406-B79B-702E9A8AA2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0140BBA-0D4B-89F0-D241-9EFEE70B49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675827F-20C7-C347-5B2B-E98AB5C7B8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07/05/2025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6AB3362-8C8A-7D4E-C9F9-78DE4350E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D41C709-AF70-5943-8244-38B7FB1A9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161437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52AB1F5-FB8B-25A2-E5B8-EF7BD8FBC2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8EA633C-8ABC-71DD-B01F-6303B529B9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09AD06E-9CAD-0345-057B-37F235D71FC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07/05/2025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9C4E9D0-74E0-A5F8-AE00-484121F2C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1A6B9B6-D1F0-34B6-4A19-C155C9053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737225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55ACBE1-45A3-D444-0DAC-DAFB34A01AC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549CC98-6087-3385-36C6-3776CCEE38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E9E38DB-A737-F097-1C5B-797FC8E48AD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07/05/2025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DB3CC1D-6B1D-B8D1-2CA1-9814AF86A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2BBB253-727C-8C2F-241B-C93D239B5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78672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ert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Elementi grafici, Carattere, testo, grafica&#10;&#10;Descrizione generata automaticamente">
            <a:extLst>
              <a:ext uri="{FF2B5EF4-FFF2-40B4-BE49-F238E27FC236}">
                <a16:creationId xmlns:a16="http://schemas.microsoft.com/office/drawing/2014/main" id="{0E8A1A7E-2C0E-1CF9-7178-503AD34307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374"/>
          <a:stretch/>
        </p:blipFill>
        <p:spPr>
          <a:xfrm>
            <a:off x="2446926" y="34782"/>
            <a:ext cx="7301834" cy="6823218"/>
          </a:xfrm>
          <a:prstGeom prst="rect">
            <a:avLst/>
          </a:prstGeom>
        </p:spPr>
      </p:pic>
      <p:pic>
        <p:nvPicPr>
          <p:cNvPr id="4" name="Immagine 3" descr="Immagine che contiene Carattere, Elementi grafici, schermata, logo&#10;&#10;Descrizione generata automaticamente">
            <a:extLst>
              <a:ext uri="{FF2B5EF4-FFF2-40B4-BE49-F238E27FC236}">
                <a16:creationId xmlns:a16="http://schemas.microsoft.com/office/drawing/2014/main" id="{C72EFB51-4559-E39D-310F-3C68A5EDC1C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418190" y="783983"/>
            <a:ext cx="3897215" cy="1155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03920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di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6839E967-8F7C-DF8E-8A84-B15F45EEEEFB}"/>
              </a:ext>
            </a:extLst>
          </p:cNvPr>
          <p:cNvGrpSpPr/>
          <p:nvPr userDrawn="1"/>
        </p:nvGrpSpPr>
        <p:grpSpPr>
          <a:xfrm>
            <a:off x="0" y="825497"/>
            <a:ext cx="12192000" cy="6032503"/>
            <a:chOff x="-10206" y="825497"/>
            <a:chExt cx="12202206" cy="6032503"/>
          </a:xfrm>
        </p:grpSpPr>
        <p:sp>
          <p:nvSpPr>
            <p:cNvPr id="3" name="Rettangolo 2">
              <a:extLst>
                <a:ext uri="{FF2B5EF4-FFF2-40B4-BE49-F238E27FC236}">
                  <a16:creationId xmlns:a16="http://schemas.microsoft.com/office/drawing/2014/main" id="{24197027-7251-3311-328B-86A194D4E536}"/>
                </a:ext>
              </a:extLst>
            </p:cNvPr>
            <p:cNvSpPr/>
            <p:nvPr/>
          </p:nvSpPr>
          <p:spPr>
            <a:xfrm rot="16200000">
              <a:off x="5937548" y="690978"/>
              <a:ext cx="287865" cy="1204617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1A52903D-920D-AB9D-1D1B-6729B836DCD3}"/>
                </a:ext>
              </a:extLst>
            </p:cNvPr>
            <p:cNvSpPr/>
            <p:nvPr/>
          </p:nvSpPr>
          <p:spPr>
            <a:xfrm flipH="1">
              <a:off x="-10206" y="825500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19C3741F-81DE-B26A-C90C-465A9F8BDD3E}"/>
                </a:ext>
              </a:extLst>
            </p:cNvPr>
            <p:cNvSpPr/>
            <p:nvPr/>
          </p:nvSpPr>
          <p:spPr>
            <a:xfrm flipH="1">
              <a:off x="12040054" y="825497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6" name="Rettangolo 15">
            <a:extLst>
              <a:ext uri="{FF2B5EF4-FFF2-40B4-BE49-F238E27FC236}">
                <a16:creationId xmlns:a16="http://schemas.microsoft.com/office/drawing/2014/main" id="{DB57DAA3-C059-6465-F0A4-976EAD52D241}"/>
              </a:ext>
            </a:extLst>
          </p:cNvPr>
          <p:cNvSpPr/>
          <p:nvPr userDrawn="1"/>
        </p:nvSpPr>
        <p:spPr>
          <a:xfrm>
            <a:off x="0" y="0"/>
            <a:ext cx="12192000" cy="8378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6" name="Immagine 5" descr="Immagine che contiene Elementi grafici, Carattere, testo, grafica&#10;&#10;Descrizione generata automaticamente">
            <a:extLst>
              <a:ext uri="{FF2B5EF4-FFF2-40B4-BE49-F238E27FC236}">
                <a16:creationId xmlns:a16="http://schemas.microsoft.com/office/drawing/2014/main" id="{EDE4C4C2-4027-B19A-1E3A-A56F9BA216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374"/>
          <a:stretch/>
        </p:blipFill>
        <p:spPr>
          <a:xfrm>
            <a:off x="2446926" y="34782"/>
            <a:ext cx="7301834" cy="6823218"/>
          </a:xfrm>
          <a:prstGeom prst="rect">
            <a:avLst/>
          </a:prstGeom>
        </p:spPr>
      </p:pic>
      <p:sp>
        <p:nvSpPr>
          <p:cNvPr id="8" name="Sottotitolo 2">
            <a:extLst>
              <a:ext uri="{FF2B5EF4-FFF2-40B4-BE49-F238E27FC236}">
                <a16:creationId xmlns:a16="http://schemas.microsoft.com/office/drawing/2014/main" id="{DE835AFC-7DBD-0810-B372-AE421F71F0BA}"/>
              </a:ext>
            </a:extLst>
          </p:cNvPr>
          <p:cNvSpPr txBox="1"/>
          <p:nvPr userDrawn="1"/>
        </p:nvSpPr>
        <p:spPr>
          <a:xfrm>
            <a:off x="2765567" y="924353"/>
            <a:ext cx="6675373" cy="5129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Indice</a:t>
            </a:r>
          </a:p>
        </p:txBody>
      </p:sp>
      <p:pic>
        <p:nvPicPr>
          <p:cNvPr id="9" name="Immagine 8" descr="Immagine che contiene Carattere, Elementi grafici, schermata, logo&#10;&#10;Descrizione generata automaticamente">
            <a:extLst>
              <a:ext uri="{FF2B5EF4-FFF2-40B4-BE49-F238E27FC236}">
                <a16:creationId xmlns:a16="http://schemas.microsoft.com/office/drawing/2014/main" id="{DEC47494-806D-881A-1472-DD93341DEA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22784" b="22059"/>
          <a:stretch/>
        </p:blipFill>
        <p:spPr>
          <a:xfrm>
            <a:off x="293725" y="115569"/>
            <a:ext cx="3897215" cy="637530"/>
          </a:xfrm>
          <a:prstGeom prst="rect">
            <a:avLst/>
          </a:prstGeom>
        </p:spPr>
      </p:pic>
      <p:cxnSp>
        <p:nvCxnSpPr>
          <p:cNvPr id="14" name="Connettore 1 13">
            <a:extLst>
              <a:ext uri="{FF2B5EF4-FFF2-40B4-BE49-F238E27FC236}">
                <a16:creationId xmlns:a16="http://schemas.microsoft.com/office/drawing/2014/main" id="{C74655B7-9404-81EF-A456-7F5513B8F343}"/>
              </a:ext>
            </a:extLst>
          </p:cNvPr>
          <p:cNvCxnSpPr>
            <a:cxnSpLocks/>
          </p:cNvCxnSpPr>
          <p:nvPr userDrawn="1"/>
        </p:nvCxnSpPr>
        <p:spPr>
          <a:xfrm>
            <a:off x="0" y="837854"/>
            <a:ext cx="12192000" cy="0"/>
          </a:xfrm>
          <a:prstGeom prst="line">
            <a:avLst/>
          </a:prstGeom>
          <a:ln w="28575">
            <a:solidFill>
              <a:srgbClr val="193C6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5767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to dell'ar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6839E967-8F7C-DF8E-8A84-B15F45EEEEFB}"/>
              </a:ext>
            </a:extLst>
          </p:cNvPr>
          <p:cNvGrpSpPr/>
          <p:nvPr userDrawn="1"/>
        </p:nvGrpSpPr>
        <p:grpSpPr>
          <a:xfrm>
            <a:off x="0" y="825497"/>
            <a:ext cx="12192000" cy="6032503"/>
            <a:chOff x="-10206" y="825497"/>
            <a:chExt cx="12202206" cy="6032503"/>
          </a:xfrm>
        </p:grpSpPr>
        <p:sp>
          <p:nvSpPr>
            <p:cNvPr id="3" name="Rettangolo 2">
              <a:extLst>
                <a:ext uri="{FF2B5EF4-FFF2-40B4-BE49-F238E27FC236}">
                  <a16:creationId xmlns:a16="http://schemas.microsoft.com/office/drawing/2014/main" id="{24197027-7251-3311-328B-86A194D4E536}"/>
                </a:ext>
              </a:extLst>
            </p:cNvPr>
            <p:cNvSpPr/>
            <p:nvPr/>
          </p:nvSpPr>
          <p:spPr>
            <a:xfrm rot="16200000">
              <a:off x="5937548" y="690978"/>
              <a:ext cx="287865" cy="1204617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1A52903D-920D-AB9D-1D1B-6729B836DCD3}"/>
                </a:ext>
              </a:extLst>
            </p:cNvPr>
            <p:cNvSpPr/>
            <p:nvPr/>
          </p:nvSpPr>
          <p:spPr>
            <a:xfrm flipH="1">
              <a:off x="-10206" y="825500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19C3741F-81DE-B26A-C90C-465A9F8BDD3E}"/>
                </a:ext>
              </a:extLst>
            </p:cNvPr>
            <p:cNvSpPr/>
            <p:nvPr/>
          </p:nvSpPr>
          <p:spPr>
            <a:xfrm flipH="1">
              <a:off x="12040054" y="825497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6" name="Rettangolo 15">
            <a:extLst>
              <a:ext uri="{FF2B5EF4-FFF2-40B4-BE49-F238E27FC236}">
                <a16:creationId xmlns:a16="http://schemas.microsoft.com/office/drawing/2014/main" id="{DB57DAA3-C059-6465-F0A4-976EAD52D241}"/>
              </a:ext>
            </a:extLst>
          </p:cNvPr>
          <p:cNvSpPr/>
          <p:nvPr userDrawn="1"/>
        </p:nvSpPr>
        <p:spPr>
          <a:xfrm>
            <a:off x="0" y="0"/>
            <a:ext cx="12192000" cy="8378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6" name="Immagine 5" descr="Immagine che contiene Elementi grafici, Carattere, testo, grafica&#10;&#10;Descrizione generata automaticamente">
            <a:extLst>
              <a:ext uri="{FF2B5EF4-FFF2-40B4-BE49-F238E27FC236}">
                <a16:creationId xmlns:a16="http://schemas.microsoft.com/office/drawing/2014/main" id="{EDE4C4C2-4027-B19A-1E3A-A56F9BA216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374"/>
          <a:stretch/>
        </p:blipFill>
        <p:spPr>
          <a:xfrm>
            <a:off x="2446926" y="34782"/>
            <a:ext cx="7301834" cy="6823218"/>
          </a:xfrm>
          <a:prstGeom prst="rect">
            <a:avLst/>
          </a:prstGeom>
        </p:spPr>
      </p:pic>
      <p:sp>
        <p:nvSpPr>
          <p:cNvPr id="8" name="Sottotitolo 2">
            <a:extLst>
              <a:ext uri="{FF2B5EF4-FFF2-40B4-BE49-F238E27FC236}">
                <a16:creationId xmlns:a16="http://schemas.microsoft.com/office/drawing/2014/main" id="{DE835AFC-7DBD-0810-B372-AE421F71F0BA}"/>
              </a:ext>
            </a:extLst>
          </p:cNvPr>
          <p:cNvSpPr txBox="1"/>
          <p:nvPr userDrawn="1"/>
        </p:nvSpPr>
        <p:spPr>
          <a:xfrm>
            <a:off x="2765567" y="924353"/>
            <a:ext cx="6675373" cy="5129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Stato dell’arte</a:t>
            </a:r>
          </a:p>
        </p:txBody>
      </p:sp>
      <p:pic>
        <p:nvPicPr>
          <p:cNvPr id="9" name="Immagine 8" descr="Immagine che contiene Carattere, Elementi grafici, schermata, logo&#10;&#10;Descrizione generata automaticamente">
            <a:extLst>
              <a:ext uri="{FF2B5EF4-FFF2-40B4-BE49-F238E27FC236}">
                <a16:creationId xmlns:a16="http://schemas.microsoft.com/office/drawing/2014/main" id="{DEC47494-806D-881A-1472-DD93341DEA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22784" b="22059"/>
          <a:stretch/>
        </p:blipFill>
        <p:spPr>
          <a:xfrm>
            <a:off x="293725" y="115569"/>
            <a:ext cx="3897215" cy="637530"/>
          </a:xfrm>
          <a:prstGeom prst="rect">
            <a:avLst/>
          </a:prstGeom>
        </p:spPr>
      </p:pic>
      <p:cxnSp>
        <p:nvCxnSpPr>
          <p:cNvPr id="14" name="Connettore 1 13">
            <a:extLst>
              <a:ext uri="{FF2B5EF4-FFF2-40B4-BE49-F238E27FC236}">
                <a16:creationId xmlns:a16="http://schemas.microsoft.com/office/drawing/2014/main" id="{C74655B7-9404-81EF-A456-7F5513B8F343}"/>
              </a:ext>
            </a:extLst>
          </p:cNvPr>
          <p:cNvCxnSpPr>
            <a:cxnSpLocks/>
          </p:cNvCxnSpPr>
          <p:nvPr userDrawn="1"/>
        </p:nvCxnSpPr>
        <p:spPr>
          <a:xfrm>
            <a:off x="0" y="837854"/>
            <a:ext cx="12192000" cy="0"/>
          </a:xfrm>
          <a:prstGeom prst="line">
            <a:avLst/>
          </a:prstGeom>
          <a:ln w="28575">
            <a:solidFill>
              <a:srgbClr val="193C6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5739700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iettivo della te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6839E967-8F7C-DF8E-8A84-B15F45EEEEFB}"/>
              </a:ext>
            </a:extLst>
          </p:cNvPr>
          <p:cNvGrpSpPr/>
          <p:nvPr userDrawn="1"/>
        </p:nvGrpSpPr>
        <p:grpSpPr>
          <a:xfrm>
            <a:off x="0" y="825497"/>
            <a:ext cx="12192000" cy="6032503"/>
            <a:chOff x="-10206" y="825497"/>
            <a:chExt cx="12202206" cy="6032503"/>
          </a:xfrm>
        </p:grpSpPr>
        <p:sp>
          <p:nvSpPr>
            <p:cNvPr id="3" name="Rettangolo 2">
              <a:extLst>
                <a:ext uri="{FF2B5EF4-FFF2-40B4-BE49-F238E27FC236}">
                  <a16:creationId xmlns:a16="http://schemas.microsoft.com/office/drawing/2014/main" id="{24197027-7251-3311-328B-86A194D4E536}"/>
                </a:ext>
              </a:extLst>
            </p:cNvPr>
            <p:cNvSpPr/>
            <p:nvPr/>
          </p:nvSpPr>
          <p:spPr>
            <a:xfrm rot="16200000">
              <a:off x="5937548" y="690978"/>
              <a:ext cx="287865" cy="1204617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1A52903D-920D-AB9D-1D1B-6729B836DCD3}"/>
                </a:ext>
              </a:extLst>
            </p:cNvPr>
            <p:cNvSpPr/>
            <p:nvPr/>
          </p:nvSpPr>
          <p:spPr>
            <a:xfrm flipH="1">
              <a:off x="-10206" y="825500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19C3741F-81DE-B26A-C90C-465A9F8BDD3E}"/>
                </a:ext>
              </a:extLst>
            </p:cNvPr>
            <p:cNvSpPr/>
            <p:nvPr/>
          </p:nvSpPr>
          <p:spPr>
            <a:xfrm flipH="1">
              <a:off x="12040054" y="825497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6" name="Rettangolo 15">
            <a:extLst>
              <a:ext uri="{FF2B5EF4-FFF2-40B4-BE49-F238E27FC236}">
                <a16:creationId xmlns:a16="http://schemas.microsoft.com/office/drawing/2014/main" id="{DB57DAA3-C059-6465-F0A4-976EAD52D241}"/>
              </a:ext>
            </a:extLst>
          </p:cNvPr>
          <p:cNvSpPr/>
          <p:nvPr userDrawn="1"/>
        </p:nvSpPr>
        <p:spPr>
          <a:xfrm>
            <a:off x="0" y="0"/>
            <a:ext cx="12192000" cy="8378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6" name="Immagine 5" descr="Immagine che contiene Elementi grafici, Carattere, testo, grafica&#10;&#10;Descrizione generata automaticamente">
            <a:extLst>
              <a:ext uri="{FF2B5EF4-FFF2-40B4-BE49-F238E27FC236}">
                <a16:creationId xmlns:a16="http://schemas.microsoft.com/office/drawing/2014/main" id="{EDE4C4C2-4027-B19A-1E3A-A56F9BA216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374"/>
          <a:stretch/>
        </p:blipFill>
        <p:spPr>
          <a:xfrm>
            <a:off x="2446926" y="34782"/>
            <a:ext cx="7301834" cy="6823218"/>
          </a:xfrm>
          <a:prstGeom prst="rect">
            <a:avLst/>
          </a:prstGeom>
        </p:spPr>
      </p:pic>
      <p:sp>
        <p:nvSpPr>
          <p:cNvPr id="8" name="Sottotitolo 2">
            <a:extLst>
              <a:ext uri="{FF2B5EF4-FFF2-40B4-BE49-F238E27FC236}">
                <a16:creationId xmlns:a16="http://schemas.microsoft.com/office/drawing/2014/main" id="{DE835AFC-7DBD-0810-B372-AE421F71F0BA}"/>
              </a:ext>
            </a:extLst>
          </p:cNvPr>
          <p:cNvSpPr txBox="1"/>
          <p:nvPr userDrawn="1"/>
        </p:nvSpPr>
        <p:spPr>
          <a:xfrm>
            <a:off x="2765567" y="924353"/>
            <a:ext cx="6675373" cy="5129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Obiettivo della tesi</a:t>
            </a:r>
          </a:p>
        </p:txBody>
      </p:sp>
      <p:pic>
        <p:nvPicPr>
          <p:cNvPr id="9" name="Immagine 8" descr="Immagine che contiene Carattere, Elementi grafici, schermata, logo&#10;&#10;Descrizione generata automaticamente">
            <a:extLst>
              <a:ext uri="{FF2B5EF4-FFF2-40B4-BE49-F238E27FC236}">
                <a16:creationId xmlns:a16="http://schemas.microsoft.com/office/drawing/2014/main" id="{DEC47494-806D-881A-1472-DD93341DEA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22784" b="22059"/>
          <a:stretch/>
        </p:blipFill>
        <p:spPr>
          <a:xfrm>
            <a:off x="293725" y="115569"/>
            <a:ext cx="3897215" cy="637530"/>
          </a:xfrm>
          <a:prstGeom prst="rect">
            <a:avLst/>
          </a:prstGeom>
        </p:spPr>
      </p:pic>
      <p:cxnSp>
        <p:nvCxnSpPr>
          <p:cNvPr id="14" name="Connettore 1 13">
            <a:extLst>
              <a:ext uri="{FF2B5EF4-FFF2-40B4-BE49-F238E27FC236}">
                <a16:creationId xmlns:a16="http://schemas.microsoft.com/office/drawing/2014/main" id="{C74655B7-9404-81EF-A456-7F5513B8F343}"/>
              </a:ext>
            </a:extLst>
          </p:cNvPr>
          <p:cNvCxnSpPr>
            <a:cxnSpLocks/>
          </p:cNvCxnSpPr>
          <p:nvPr userDrawn="1"/>
        </p:nvCxnSpPr>
        <p:spPr>
          <a:xfrm>
            <a:off x="0" y="837854"/>
            <a:ext cx="12192000" cy="0"/>
          </a:xfrm>
          <a:prstGeom prst="line">
            <a:avLst/>
          </a:prstGeom>
          <a:ln w="28575">
            <a:solidFill>
              <a:srgbClr val="193C6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39168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sulta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6839E967-8F7C-DF8E-8A84-B15F45EEEEFB}"/>
              </a:ext>
            </a:extLst>
          </p:cNvPr>
          <p:cNvGrpSpPr/>
          <p:nvPr userDrawn="1"/>
        </p:nvGrpSpPr>
        <p:grpSpPr>
          <a:xfrm>
            <a:off x="0" y="825497"/>
            <a:ext cx="12192000" cy="6032503"/>
            <a:chOff x="-10206" y="825497"/>
            <a:chExt cx="12202206" cy="6032503"/>
          </a:xfrm>
        </p:grpSpPr>
        <p:sp>
          <p:nvSpPr>
            <p:cNvPr id="3" name="Rettangolo 2">
              <a:extLst>
                <a:ext uri="{FF2B5EF4-FFF2-40B4-BE49-F238E27FC236}">
                  <a16:creationId xmlns:a16="http://schemas.microsoft.com/office/drawing/2014/main" id="{24197027-7251-3311-328B-86A194D4E536}"/>
                </a:ext>
              </a:extLst>
            </p:cNvPr>
            <p:cNvSpPr/>
            <p:nvPr/>
          </p:nvSpPr>
          <p:spPr>
            <a:xfrm rot="16200000">
              <a:off x="5937548" y="690978"/>
              <a:ext cx="287865" cy="1204617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1A52903D-920D-AB9D-1D1B-6729B836DCD3}"/>
                </a:ext>
              </a:extLst>
            </p:cNvPr>
            <p:cNvSpPr/>
            <p:nvPr/>
          </p:nvSpPr>
          <p:spPr>
            <a:xfrm flipH="1">
              <a:off x="-10206" y="825500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19C3741F-81DE-B26A-C90C-465A9F8BDD3E}"/>
                </a:ext>
              </a:extLst>
            </p:cNvPr>
            <p:cNvSpPr/>
            <p:nvPr/>
          </p:nvSpPr>
          <p:spPr>
            <a:xfrm flipH="1">
              <a:off x="12040054" y="825497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6" name="Rettangolo 15">
            <a:extLst>
              <a:ext uri="{FF2B5EF4-FFF2-40B4-BE49-F238E27FC236}">
                <a16:creationId xmlns:a16="http://schemas.microsoft.com/office/drawing/2014/main" id="{DB57DAA3-C059-6465-F0A4-976EAD52D241}"/>
              </a:ext>
            </a:extLst>
          </p:cNvPr>
          <p:cNvSpPr/>
          <p:nvPr userDrawn="1"/>
        </p:nvSpPr>
        <p:spPr>
          <a:xfrm>
            <a:off x="0" y="0"/>
            <a:ext cx="12192000" cy="8378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6" name="Immagine 5" descr="Immagine che contiene Elementi grafici, Carattere, testo, grafica&#10;&#10;Descrizione generata automaticamente">
            <a:extLst>
              <a:ext uri="{FF2B5EF4-FFF2-40B4-BE49-F238E27FC236}">
                <a16:creationId xmlns:a16="http://schemas.microsoft.com/office/drawing/2014/main" id="{EDE4C4C2-4027-B19A-1E3A-A56F9BA216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374"/>
          <a:stretch/>
        </p:blipFill>
        <p:spPr>
          <a:xfrm>
            <a:off x="2446926" y="34782"/>
            <a:ext cx="7301834" cy="6823218"/>
          </a:xfrm>
          <a:prstGeom prst="rect">
            <a:avLst/>
          </a:prstGeom>
        </p:spPr>
      </p:pic>
      <p:sp>
        <p:nvSpPr>
          <p:cNvPr id="8" name="Sottotitolo 2">
            <a:extLst>
              <a:ext uri="{FF2B5EF4-FFF2-40B4-BE49-F238E27FC236}">
                <a16:creationId xmlns:a16="http://schemas.microsoft.com/office/drawing/2014/main" id="{DE835AFC-7DBD-0810-B372-AE421F71F0BA}"/>
              </a:ext>
            </a:extLst>
          </p:cNvPr>
          <p:cNvSpPr txBox="1"/>
          <p:nvPr userDrawn="1"/>
        </p:nvSpPr>
        <p:spPr>
          <a:xfrm>
            <a:off x="2765567" y="924353"/>
            <a:ext cx="6675373" cy="5129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Risultati</a:t>
            </a:r>
          </a:p>
        </p:txBody>
      </p:sp>
      <p:pic>
        <p:nvPicPr>
          <p:cNvPr id="9" name="Immagine 8" descr="Immagine che contiene Carattere, Elementi grafici, schermata, logo&#10;&#10;Descrizione generata automaticamente">
            <a:extLst>
              <a:ext uri="{FF2B5EF4-FFF2-40B4-BE49-F238E27FC236}">
                <a16:creationId xmlns:a16="http://schemas.microsoft.com/office/drawing/2014/main" id="{DEC47494-806D-881A-1472-DD93341DEA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22784" b="22059"/>
          <a:stretch/>
        </p:blipFill>
        <p:spPr>
          <a:xfrm>
            <a:off x="293725" y="115569"/>
            <a:ext cx="3897215" cy="637530"/>
          </a:xfrm>
          <a:prstGeom prst="rect">
            <a:avLst/>
          </a:prstGeom>
        </p:spPr>
      </p:pic>
      <p:cxnSp>
        <p:nvCxnSpPr>
          <p:cNvPr id="14" name="Connettore 1 13">
            <a:extLst>
              <a:ext uri="{FF2B5EF4-FFF2-40B4-BE49-F238E27FC236}">
                <a16:creationId xmlns:a16="http://schemas.microsoft.com/office/drawing/2014/main" id="{C74655B7-9404-81EF-A456-7F5513B8F343}"/>
              </a:ext>
            </a:extLst>
          </p:cNvPr>
          <p:cNvCxnSpPr>
            <a:cxnSpLocks/>
          </p:cNvCxnSpPr>
          <p:nvPr userDrawn="1"/>
        </p:nvCxnSpPr>
        <p:spPr>
          <a:xfrm>
            <a:off x="0" y="837854"/>
            <a:ext cx="12192000" cy="0"/>
          </a:xfrm>
          <a:prstGeom prst="line">
            <a:avLst/>
          </a:prstGeom>
          <a:ln w="28575">
            <a:solidFill>
              <a:srgbClr val="193C6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200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clusio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">
            <a:extLst>
              <a:ext uri="{FF2B5EF4-FFF2-40B4-BE49-F238E27FC236}">
                <a16:creationId xmlns:a16="http://schemas.microsoft.com/office/drawing/2014/main" id="{6839E967-8F7C-DF8E-8A84-B15F45EEEEFB}"/>
              </a:ext>
            </a:extLst>
          </p:cNvPr>
          <p:cNvGrpSpPr/>
          <p:nvPr userDrawn="1"/>
        </p:nvGrpSpPr>
        <p:grpSpPr>
          <a:xfrm>
            <a:off x="0" y="825497"/>
            <a:ext cx="12192000" cy="6032503"/>
            <a:chOff x="-10206" y="825497"/>
            <a:chExt cx="12202206" cy="6032503"/>
          </a:xfrm>
        </p:grpSpPr>
        <p:sp>
          <p:nvSpPr>
            <p:cNvPr id="3" name="Rettangolo 2">
              <a:extLst>
                <a:ext uri="{FF2B5EF4-FFF2-40B4-BE49-F238E27FC236}">
                  <a16:creationId xmlns:a16="http://schemas.microsoft.com/office/drawing/2014/main" id="{24197027-7251-3311-328B-86A194D4E536}"/>
                </a:ext>
              </a:extLst>
            </p:cNvPr>
            <p:cNvSpPr/>
            <p:nvPr/>
          </p:nvSpPr>
          <p:spPr>
            <a:xfrm rot="16200000">
              <a:off x="5937548" y="690978"/>
              <a:ext cx="287865" cy="12046173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4" name="Rettangolo 3">
              <a:extLst>
                <a:ext uri="{FF2B5EF4-FFF2-40B4-BE49-F238E27FC236}">
                  <a16:creationId xmlns:a16="http://schemas.microsoft.com/office/drawing/2014/main" id="{1A52903D-920D-AB9D-1D1B-6729B836DCD3}"/>
                </a:ext>
              </a:extLst>
            </p:cNvPr>
            <p:cNvSpPr/>
            <p:nvPr/>
          </p:nvSpPr>
          <p:spPr>
            <a:xfrm flipH="1">
              <a:off x="-10206" y="825500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" name="Rettangolo 4">
              <a:extLst>
                <a:ext uri="{FF2B5EF4-FFF2-40B4-BE49-F238E27FC236}">
                  <a16:creationId xmlns:a16="http://schemas.microsoft.com/office/drawing/2014/main" id="{19C3741F-81DE-B26A-C90C-465A9F8BDD3E}"/>
                </a:ext>
              </a:extLst>
            </p:cNvPr>
            <p:cNvSpPr/>
            <p:nvPr/>
          </p:nvSpPr>
          <p:spPr>
            <a:xfrm flipH="1">
              <a:off x="12040054" y="825497"/>
              <a:ext cx="151946" cy="60325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sp>
        <p:nvSpPr>
          <p:cNvPr id="16" name="Rettangolo 15">
            <a:extLst>
              <a:ext uri="{FF2B5EF4-FFF2-40B4-BE49-F238E27FC236}">
                <a16:creationId xmlns:a16="http://schemas.microsoft.com/office/drawing/2014/main" id="{DB57DAA3-C059-6465-F0A4-976EAD52D241}"/>
              </a:ext>
            </a:extLst>
          </p:cNvPr>
          <p:cNvSpPr/>
          <p:nvPr userDrawn="1"/>
        </p:nvSpPr>
        <p:spPr>
          <a:xfrm>
            <a:off x="0" y="0"/>
            <a:ext cx="12192000" cy="83785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>
                  <a:lumMod val="75000"/>
                </a:schemeClr>
              </a:solidFill>
            </a:endParaRPr>
          </a:p>
        </p:txBody>
      </p:sp>
      <p:pic>
        <p:nvPicPr>
          <p:cNvPr id="6" name="Immagine 5" descr="Immagine che contiene Elementi grafici, Carattere, testo, grafica&#10;&#10;Descrizione generata automaticamente">
            <a:extLst>
              <a:ext uri="{FF2B5EF4-FFF2-40B4-BE49-F238E27FC236}">
                <a16:creationId xmlns:a16="http://schemas.microsoft.com/office/drawing/2014/main" id="{EDE4C4C2-4027-B19A-1E3A-A56F9BA216D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374"/>
          <a:stretch/>
        </p:blipFill>
        <p:spPr>
          <a:xfrm>
            <a:off x="2446926" y="34782"/>
            <a:ext cx="7301834" cy="6823218"/>
          </a:xfrm>
          <a:prstGeom prst="rect">
            <a:avLst/>
          </a:prstGeom>
        </p:spPr>
      </p:pic>
      <p:sp>
        <p:nvSpPr>
          <p:cNvPr id="8" name="Sottotitolo 2">
            <a:extLst>
              <a:ext uri="{FF2B5EF4-FFF2-40B4-BE49-F238E27FC236}">
                <a16:creationId xmlns:a16="http://schemas.microsoft.com/office/drawing/2014/main" id="{DE835AFC-7DBD-0810-B372-AE421F71F0BA}"/>
              </a:ext>
            </a:extLst>
          </p:cNvPr>
          <p:cNvSpPr txBox="1"/>
          <p:nvPr userDrawn="1"/>
        </p:nvSpPr>
        <p:spPr>
          <a:xfrm>
            <a:off x="2765567" y="924353"/>
            <a:ext cx="6675373" cy="5129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Conclusioni</a:t>
            </a:r>
          </a:p>
        </p:txBody>
      </p:sp>
      <p:pic>
        <p:nvPicPr>
          <p:cNvPr id="9" name="Immagine 8" descr="Immagine che contiene Carattere, Elementi grafici, schermata, logo&#10;&#10;Descrizione generata automaticamente">
            <a:extLst>
              <a:ext uri="{FF2B5EF4-FFF2-40B4-BE49-F238E27FC236}">
                <a16:creationId xmlns:a16="http://schemas.microsoft.com/office/drawing/2014/main" id="{DEC47494-806D-881A-1472-DD93341DEA9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t="22784" b="22059"/>
          <a:stretch/>
        </p:blipFill>
        <p:spPr>
          <a:xfrm>
            <a:off x="293725" y="115569"/>
            <a:ext cx="3897215" cy="637530"/>
          </a:xfrm>
          <a:prstGeom prst="rect">
            <a:avLst/>
          </a:prstGeom>
        </p:spPr>
      </p:pic>
      <p:cxnSp>
        <p:nvCxnSpPr>
          <p:cNvPr id="14" name="Connettore 1 13">
            <a:extLst>
              <a:ext uri="{FF2B5EF4-FFF2-40B4-BE49-F238E27FC236}">
                <a16:creationId xmlns:a16="http://schemas.microsoft.com/office/drawing/2014/main" id="{C74655B7-9404-81EF-A456-7F5513B8F343}"/>
              </a:ext>
            </a:extLst>
          </p:cNvPr>
          <p:cNvCxnSpPr>
            <a:cxnSpLocks/>
          </p:cNvCxnSpPr>
          <p:nvPr userDrawn="1"/>
        </p:nvCxnSpPr>
        <p:spPr>
          <a:xfrm>
            <a:off x="0" y="837854"/>
            <a:ext cx="12192000" cy="0"/>
          </a:xfrm>
          <a:prstGeom prst="line">
            <a:avLst/>
          </a:prstGeom>
          <a:ln w="28575">
            <a:solidFill>
              <a:srgbClr val="193C6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3524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ingraziamen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 descr="Immagine che contiene Elementi grafici, Carattere, testo, grafica&#10;&#10;Descrizione generata automaticamente">
            <a:extLst>
              <a:ext uri="{FF2B5EF4-FFF2-40B4-BE49-F238E27FC236}">
                <a16:creationId xmlns:a16="http://schemas.microsoft.com/office/drawing/2014/main" id="{0E8A1A7E-2C0E-1CF9-7178-503AD343074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20000"/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57374"/>
          <a:stretch/>
        </p:blipFill>
        <p:spPr>
          <a:xfrm>
            <a:off x="2446926" y="34782"/>
            <a:ext cx="7301834" cy="6823218"/>
          </a:xfrm>
          <a:prstGeom prst="rect">
            <a:avLst/>
          </a:prstGeom>
        </p:spPr>
      </p:pic>
      <p:sp>
        <p:nvSpPr>
          <p:cNvPr id="3" name="Sottotitolo 2">
            <a:extLst>
              <a:ext uri="{FF2B5EF4-FFF2-40B4-BE49-F238E27FC236}">
                <a16:creationId xmlns:a16="http://schemas.microsoft.com/office/drawing/2014/main" id="{C6923E67-9CEB-648B-A35A-317A17979CBC}"/>
              </a:ext>
            </a:extLst>
          </p:cNvPr>
          <p:cNvSpPr txBox="1"/>
          <p:nvPr userDrawn="1"/>
        </p:nvSpPr>
        <p:spPr>
          <a:xfrm>
            <a:off x="1423292" y="1446065"/>
            <a:ext cx="9335209" cy="33037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Grazie per l’attenzione!</a:t>
            </a:r>
          </a:p>
        </p:txBody>
      </p:sp>
    </p:spTree>
    <p:extLst>
      <p:ext uri="{BB962C8B-B14F-4D97-AF65-F5344CB8AC3E}">
        <p14:creationId xmlns:p14="http://schemas.microsoft.com/office/powerpoint/2010/main" val="34483718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87A7D62-7729-4CE8-BEFF-A516B3887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EFAD38-87E7-19F3-4D69-666D47FA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2BCD1A-20D1-B10F-0834-2F18F77F3D9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1090F79A-7EBA-D44B-A00F-1D87C1E686F3}" type="datetimeFigureOut">
              <a:rPr lang="it-IT" smtClean="0"/>
              <a:t>07/05/2025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2196130-F6E6-BC23-FDE3-FB17294FD5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356912-100F-FCCE-7399-04F2E6C4C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77BF9D72-F697-D445-8237-309F5F64F93D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246667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2742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49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50" r:id="rId9"/>
    <p:sldLayoutId id="2147483651" r:id="rId10"/>
    <p:sldLayoutId id="2147483652" r:id="rId11"/>
    <p:sldLayoutId id="2147483653" r:id="rId12"/>
    <p:sldLayoutId id="2147483654" r:id="rId13"/>
    <p:sldLayoutId id="2147483656" r:id="rId14"/>
    <p:sldLayoutId id="2147483657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ttangolo 7">
            <a:extLst>
              <a:ext uri="{FF2B5EF4-FFF2-40B4-BE49-F238E27FC236}">
                <a16:creationId xmlns:a16="http://schemas.microsoft.com/office/drawing/2014/main" id="{CF9622F7-6492-7B46-CE24-DFE3102585AB}"/>
              </a:ext>
            </a:extLst>
          </p:cNvPr>
          <p:cNvSpPr>
            <a:spLocks/>
          </p:cNvSpPr>
          <p:nvPr/>
        </p:nvSpPr>
        <p:spPr>
          <a:xfrm>
            <a:off x="9257027" y="1049835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9" name="Rettangolo 8">
            <a:extLst>
              <a:ext uri="{FF2B5EF4-FFF2-40B4-BE49-F238E27FC236}">
                <a16:creationId xmlns:a16="http://schemas.microsoft.com/office/drawing/2014/main" id="{3ADFD607-208D-0B86-838F-869CAB85611D}"/>
              </a:ext>
            </a:extLst>
          </p:cNvPr>
          <p:cNvSpPr>
            <a:spLocks/>
          </p:cNvSpPr>
          <p:nvPr/>
        </p:nvSpPr>
        <p:spPr>
          <a:xfrm>
            <a:off x="7755455" y="1049835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F8F4FF0E-A5BB-8C72-BC4D-BDB4BC9B24BA}"/>
              </a:ext>
            </a:extLst>
          </p:cNvPr>
          <p:cNvSpPr txBox="1"/>
          <p:nvPr/>
        </p:nvSpPr>
        <p:spPr>
          <a:xfrm>
            <a:off x="1435649" y="1446065"/>
            <a:ext cx="9335209" cy="33037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32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Titolo Tesi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D29E2724-DA63-30A1-70D6-AE76140FFF83}"/>
              </a:ext>
            </a:extLst>
          </p:cNvPr>
          <p:cNvSpPr txBox="1">
            <a:spLocks/>
          </p:cNvSpPr>
          <p:nvPr/>
        </p:nvSpPr>
        <p:spPr>
          <a:xfrm>
            <a:off x="8812250" y="4821072"/>
            <a:ext cx="2654437" cy="856714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6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Candidato</a:t>
            </a:r>
            <a:br>
              <a:rPr lang="it-IT" sz="16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6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Cognome</a:t>
            </a:r>
          </a:p>
        </p:txBody>
      </p:sp>
      <p:sp>
        <p:nvSpPr>
          <p:cNvPr id="4" name="Sottotitolo 2">
            <a:extLst>
              <a:ext uri="{FF2B5EF4-FFF2-40B4-BE49-F238E27FC236}">
                <a16:creationId xmlns:a16="http://schemas.microsoft.com/office/drawing/2014/main" id="{3BFA236C-4A41-93DA-A405-65C058B111B3}"/>
              </a:ext>
            </a:extLst>
          </p:cNvPr>
          <p:cNvSpPr txBox="1"/>
          <p:nvPr/>
        </p:nvSpPr>
        <p:spPr>
          <a:xfrm>
            <a:off x="591670" y="4821072"/>
            <a:ext cx="4141695" cy="1181726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6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Relatore</a:t>
            </a:r>
            <a:br>
              <a:rPr lang="it-IT" sz="16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6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Nome Cognome</a:t>
            </a:r>
          </a:p>
          <a:p>
            <a:pPr algn="l">
              <a:lnSpc>
                <a:spcPct val="100000"/>
              </a:lnSpc>
            </a:pPr>
            <a:r>
              <a:rPr lang="it-IT" sz="16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Correlator:</a:t>
            </a:r>
            <a:br>
              <a:rPr lang="it-IT" sz="16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6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Prof./Dott. Nome Cognome</a:t>
            </a:r>
          </a:p>
          <a:p>
            <a:pPr algn="r">
              <a:lnSpc>
                <a:spcPct val="100000"/>
              </a:lnSpc>
            </a:pPr>
            <a:endParaRPr lang="it-IT" sz="1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0C73CF0B-CF98-B3A2-339B-140232A9F946}"/>
              </a:ext>
            </a:extLst>
          </p:cNvPr>
          <p:cNvSpPr txBox="1"/>
          <p:nvPr/>
        </p:nvSpPr>
        <p:spPr>
          <a:xfrm>
            <a:off x="1418190" y="3457136"/>
            <a:ext cx="9342863" cy="630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Corso </a:t>
            </a:r>
            <a:r>
              <a:rPr lang="it-IT" sz="180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 Laurea </a:t>
            </a: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b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Tesi in </a:t>
            </a: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84D34E02-DF92-3914-9FB5-F2914D7D79C8}"/>
              </a:ext>
            </a:extLst>
          </p:cNvPr>
          <p:cNvSpPr txBox="1">
            <a:spLocks/>
          </p:cNvSpPr>
          <p:nvPr/>
        </p:nvSpPr>
        <p:spPr>
          <a:xfrm>
            <a:off x="9257124" y="1044393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AZIENDA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3FFBCB4D-957A-E535-4065-2997632AF5E7}"/>
              </a:ext>
            </a:extLst>
          </p:cNvPr>
          <p:cNvSpPr txBox="1">
            <a:spLocks/>
          </p:cNvSpPr>
          <p:nvPr/>
        </p:nvSpPr>
        <p:spPr>
          <a:xfrm>
            <a:off x="7755552" y="1044393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LABORATORIO</a:t>
            </a:r>
          </a:p>
        </p:txBody>
      </p:sp>
    </p:spTree>
    <p:extLst>
      <p:ext uri="{BB962C8B-B14F-4D97-AF65-F5344CB8AC3E}">
        <p14:creationId xmlns:p14="http://schemas.microsoft.com/office/powerpoint/2010/main" val="19103647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294FAB6A-7687-A42B-DD50-CCE2BE5C8D0E}"/>
              </a:ext>
            </a:extLst>
          </p:cNvPr>
          <p:cNvSpPr>
            <a:spLocks/>
          </p:cNvSpPr>
          <p:nvPr/>
        </p:nvSpPr>
        <p:spPr>
          <a:xfrm>
            <a:off x="10447975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E8A1D28-4A6B-5F6D-516D-1ED2A6F4EF30}"/>
              </a:ext>
            </a:extLst>
          </p:cNvPr>
          <p:cNvSpPr txBox="1">
            <a:spLocks/>
          </p:cNvSpPr>
          <p:nvPr/>
        </p:nvSpPr>
        <p:spPr>
          <a:xfrm>
            <a:off x="10448072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AZIENDA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CCD3D333-4933-FD8E-1B45-1466D4504BCD}"/>
              </a:ext>
            </a:extLst>
          </p:cNvPr>
          <p:cNvSpPr>
            <a:spLocks/>
          </p:cNvSpPr>
          <p:nvPr/>
        </p:nvSpPr>
        <p:spPr>
          <a:xfrm>
            <a:off x="8946403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83490292-F46C-667D-51DE-105206A8D48B}"/>
              </a:ext>
            </a:extLst>
          </p:cNvPr>
          <p:cNvSpPr txBox="1">
            <a:spLocks/>
          </p:cNvSpPr>
          <p:nvPr/>
        </p:nvSpPr>
        <p:spPr>
          <a:xfrm>
            <a:off x="8946500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LABORATORIO</a:t>
            </a:r>
          </a:p>
        </p:txBody>
      </p:sp>
      <p:sp>
        <p:nvSpPr>
          <p:cNvPr id="6" name="Sottotitolo 2">
            <a:extLst>
              <a:ext uri="{FF2B5EF4-FFF2-40B4-BE49-F238E27FC236}">
                <a16:creationId xmlns:a16="http://schemas.microsoft.com/office/drawing/2014/main" id="{3EABE1D8-1AB8-3CCE-83C2-C11D0C0EDE96}"/>
              </a:ext>
            </a:extLst>
          </p:cNvPr>
          <p:cNvSpPr txBox="1"/>
          <p:nvPr/>
        </p:nvSpPr>
        <p:spPr>
          <a:xfrm>
            <a:off x="398206" y="1869942"/>
            <a:ext cx="10825606" cy="397804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Introduzione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Stato dell’arte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Corpo della tesi / obiettivo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Risultati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Conclusioni</a:t>
            </a:r>
          </a:p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N.B. L’indice della presentazione </a:t>
            </a:r>
            <a:r>
              <a:rPr lang="it-IT" sz="1800" u="sng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deve essere diverso</a:t>
            </a: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da quello presente nella tesi stampata.</a:t>
            </a:r>
          </a:p>
          <a:p>
            <a:pPr algn="l">
              <a:lnSpc>
                <a:spcPct val="100000"/>
              </a:lnSpc>
            </a:pPr>
            <a:r>
              <a:rPr lang="it-IT" sz="18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N.B.2 Il numero totale di slide deve essere pari al massimo al doppio dei minuti a disposizione per la presentazione.</a:t>
            </a: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AFC65E8E-6B9F-C1F3-97CA-0A01688B76EF}"/>
              </a:ext>
            </a:extLst>
          </p:cNvPr>
          <p:cNvSpPr txBox="1"/>
          <p:nvPr/>
        </p:nvSpPr>
        <p:spPr>
          <a:xfrm>
            <a:off x="3257087" y="92323"/>
            <a:ext cx="5673571" cy="653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Titolo Tesi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618BCF95-01EB-FC7F-17DF-6F22E29D5B43}"/>
              </a:ext>
            </a:extLst>
          </p:cNvPr>
          <p:cNvSpPr txBox="1"/>
          <p:nvPr/>
        </p:nvSpPr>
        <p:spPr>
          <a:xfrm>
            <a:off x="7295289" y="6570128"/>
            <a:ext cx="3530971" cy="2878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Cognome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3B8A8E95-E465-8341-5BF9-39951F386B91}"/>
              </a:ext>
            </a:extLst>
          </p:cNvPr>
          <p:cNvSpPr txBox="1">
            <a:spLocks/>
          </p:cNvSpPr>
          <p:nvPr/>
        </p:nvSpPr>
        <p:spPr>
          <a:xfrm>
            <a:off x="10758500" y="6570130"/>
            <a:ext cx="1323839" cy="2878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2/14</a:t>
            </a:r>
          </a:p>
        </p:txBody>
      </p:sp>
    </p:spTree>
    <p:extLst>
      <p:ext uri="{BB962C8B-B14F-4D97-AF65-F5344CB8AC3E}">
        <p14:creationId xmlns:p14="http://schemas.microsoft.com/office/powerpoint/2010/main" val="902983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2">
            <a:extLst>
              <a:ext uri="{FF2B5EF4-FFF2-40B4-BE49-F238E27FC236}">
                <a16:creationId xmlns:a16="http://schemas.microsoft.com/office/drawing/2014/main" id="{D429C9B1-F96A-2FFC-538A-257783A90AF5}"/>
              </a:ext>
            </a:extLst>
          </p:cNvPr>
          <p:cNvSpPr txBox="1">
            <a:spLocks/>
          </p:cNvSpPr>
          <p:nvPr/>
        </p:nvSpPr>
        <p:spPr>
          <a:xfrm>
            <a:off x="6271309" y="1869942"/>
            <a:ext cx="5232708" cy="39780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contenuto di questo punto (vedi Indice) deve essere espresso in </a:t>
            </a:r>
            <a:r>
              <a:rPr lang="it-IT" sz="1800" u="sng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 2 slide</a:t>
            </a: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DC9FBC7-FA4F-2623-CEF4-789E9E69C964}"/>
              </a:ext>
            </a:extLst>
          </p:cNvPr>
          <p:cNvSpPr txBox="1"/>
          <p:nvPr/>
        </p:nvSpPr>
        <p:spPr>
          <a:xfrm>
            <a:off x="863292" y="1875011"/>
            <a:ext cx="5057401" cy="39780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Posizionare le immagini nella parte sinistra della slide.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8D411B19-995E-DF54-BA73-AD3E924C55A1}"/>
              </a:ext>
            </a:extLst>
          </p:cNvPr>
          <p:cNvSpPr>
            <a:spLocks/>
          </p:cNvSpPr>
          <p:nvPr/>
        </p:nvSpPr>
        <p:spPr>
          <a:xfrm>
            <a:off x="10447975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CA99A850-F274-01FF-FCD5-45060656711E}"/>
              </a:ext>
            </a:extLst>
          </p:cNvPr>
          <p:cNvSpPr txBox="1">
            <a:spLocks/>
          </p:cNvSpPr>
          <p:nvPr/>
        </p:nvSpPr>
        <p:spPr>
          <a:xfrm>
            <a:off x="10448072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AZIENDA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86014280-F05F-7ADB-5012-384ECD077F97}"/>
              </a:ext>
            </a:extLst>
          </p:cNvPr>
          <p:cNvSpPr>
            <a:spLocks/>
          </p:cNvSpPr>
          <p:nvPr/>
        </p:nvSpPr>
        <p:spPr>
          <a:xfrm>
            <a:off x="8946403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6AE865E1-7D31-9160-86FE-B96BCEFDB536}"/>
              </a:ext>
            </a:extLst>
          </p:cNvPr>
          <p:cNvSpPr txBox="1">
            <a:spLocks/>
          </p:cNvSpPr>
          <p:nvPr/>
        </p:nvSpPr>
        <p:spPr>
          <a:xfrm>
            <a:off x="8946500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LABORATORIO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B3976FE9-476A-4171-2C23-E4C3D82B458C}"/>
              </a:ext>
            </a:extLst>
          </p:cNvPr>
          <p:cNvSpPr txBox="1"/>
          <p:nvPr/>
        </p:nvSpPr>
        <p:spPr>
          <a:xfrm>
            <a:off x="3257087" y="92323"/>
            <a:ext cx="5673571" cy="653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Titolo Tesi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E0734D48-6600-5EF4-A1E7-62D5683A5522}"/>
              </a:ext>
            </a:extLst>
          </p:cNvPr>
          <p:cNvSpPr txBox="1"/>
          <p:nvPr/>
        </p:nvSpPr>
        <p:spPr>
          <a:xfrm>
            <a:off x="7295289" y="6570128"/>
            <a:ext cx="3530971" cy="2878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Cognome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B15E93A3-CCD1-A282-F715-94218BE5720E}"/>
              </a:ext>
            </a:extLst>
          </p:cNvPr>
          <p:cNvSpPr txBox="1">
            <a:spLocks/>
          </p:cNvSpPr>
          <p:nvPr/>
        </p:nvSpPr>
        <p:spPr>
          <a:xfrm>
            <a:off x="10758500" y="6570130"/>
            <a:ext cx="1323839" cy="2878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n/14</a:t>
            </a:r>
          </a:p>
        </p:txBody>
      </p:sp>
    </p:spTree>
    <p:extLst>
      <p:ext uri="{BB962C8B-B14F-4D97-AF65-F5344CB8AC3E}">
        <p14:creationId xmlns:p14="http://schemas.microsoft.com/office/powerpoint/2010/main" val="3858020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2">
            <a:extLst>
              <a:ext uri="{FF2B5EF4-FFF2-40B4-BE49-F238E27FC236}">
                <a16:creationId xmlns:a16="http://schemas.microsoft.com/office/drawing/2014/main" id="{41BA14C9-B967-D8F8-B674-8E974942DC10}"/>
              </a:ext>
            </a:extLst>
          </p:cNvPr>
          <p:cNvSpPr txBox="1">
            <a:spLocks/>
          </p:cNvSpPr>
          <p:nvPr/>
        </p:nvSpPr>
        <p:spPr>
          <a:xfrm>
            <a:off x="6271309" y="1869942"/>
            <a:ext cx="5232708" cy="39780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contenuto di questo punto (vedi Indice) deve essere espresso in </a:t>
            </a:r>
            <a:r>
              <a:rPr lang="it-IT" sz="1800" u="sng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 5 slide</a:t>
            </a: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>
              <a:lnSpc>
                <a:spcPct val="100000"/>
              </a:lnSpc>
            </a:pPr>
            <a:endParaRPr lang="it-IT" sz="1800" dirty="0">
              <a:solidFill>
                <a:srgbClr val="193C6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Questa sezione della presentazione è la più dettagliata. </a:t>
            </a:r>
            <a:r>
              <a:rPr lang="it-IT" sz="180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È possibile </a:t>
            </a: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aggiungere più diapositive in «Obiettivo della tesi» riducendo il numero di diapositive nelle altre sezioni.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66B1C9C-FDFC-3DAB-24DD-ECA071359C52}"/>
              </a:ext>
            </a:extLst>
          </p:cNvPr>
          <p:cNvSpPr txBox="1"/>
          <p:nvPr/>
        </p:nvSpPr>
        <p:spPr>
          <a:xfrm>
            <a:off x="863292" y="1875011"/>
            <a:ext cx="5057401" cy="39780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Posizionare le immagini nella parte sinistra della slide.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9001B251-4BDF-C544-0A06-EEE59A0C4DAC}"/>
              </a:ext>
            </a:extLst>
          </p:cNvPr>
          <p:cNvSpPr>
            <a:spLocks/>
          </p:cNvSpPr>
          <p:nvPr/>
        </p:nvSpPr>
        <p:spPr>
          <a:xfrm>
            <a:off x="10447975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A7270E04-F0DB-6B58-E668-2F8091DEA89F}"/>
              </a:ext>
            </a:extLst>
          </p:cNvPr>
          <p:cNvSpPr txBox="1">
            <a:spLocks/>
          </p:cNvSpPr>
          <p:nvPr/>
        </p:nvSpPr>
        <p:spPr>
          <a:xfrm>
            <a:off x="10448072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AZIENDA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6D58A613-7EE7-0367-98A8-64FEB4AF4E84}"/>
              </a:ext>
            </a:extLst>
          </p:cNvPr>
          <p:cNvSpPr>
            <a:spLocks/>
          </p:cNvSpPr>
          <p:nvPr/>
        </p:nvSpPr>
        <p:spPr>
          <a:xfrm>
            <a:off x="8946403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ACCC9935-517C-CD5E-708D-CE78F8E5FFBD}"/>
              </a:ext>
            </a:extLst>
          </p:cNvPr>
          <p:cNvSpPr txBox="1">
            <a:spLocks/>
          </p:cNvSpPr>
          <p:nvPr/>
        </p:nvSpPr>
        <p:spPr>
          <a:xfrm>
            <a:off x="8946500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LABORATORIO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0DA8A5D0-3425-1325-B616-9FAF30FCE87D}"/>
              </a:ext>
            </a:extLst>
          </p:cNvPr>
          <p:cNvSpPr txBox="1"/>
          <p:nvPr/>
        </p:nvSpPr>
        <p:spPr>
          <a:xfrm>
            <a:off x="3257087" y="92323"/>
            <a:ext cx="5673571" cy="653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Titolo Tesi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9D8697EF-78BA-2728-4DE4-9EFA2A1326FC}"/>
              </a:ext>
            </a:extLst>
          </p:cNvPr>
          <p:cNvSpPr txBox="1"/>
          <p:nvPr/>
        </p:nvSpPr>
        <p:spPr>
          <a:xfrm>
            <a:off x="7295289" y="6570128"/>
            <a:ext cx="3530971" cy="2878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Cognome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8656CBA7-129D-2079-6481-37CC576D62CB}"/>
              </a:ext>
            </a:extLst>
          </p:cNvPr>
          <p:cNvSpPr txBox="1">
            <a:spLocks/>
          </p:cNvSpPr>
          <p:nvPr/>
        </p:nvSpPr>
        <p:spPr>
          <a:xfrm>
            <a:off x="10758500" y="6570130"/>
            <a:ext cx="1323839" cy="2878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n/14</a:t>
            </a:r>
          </a:p>
        </p:txBody>
      </p:sp>
    </p:spTree>
    <p:extLst>
      <p:ext uri="{BB962C8B-B14F-4D97-AF65-F5344CB8AC3E}">
        <p14:creationId xmlns:p14="http://schemas.microsoft.com/office/powerpoint/2010/main" val="1392070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2">
            <a:extLst>
              <a:ext uri="{FF2B5EF4-FFF2-40B4-BE49-F238E27FC236}">
                <a16:creationId xmlns:a16="http://schemas.microsoft.com/office/drawing/2014/main" id="{A24302C3-C5D6-29F2-F7DC-A099024AB3E4}"/>
              </a:ext>
            </a:extLst>
          </p:cNvPr>
          <p:cNvSpPr txBox="1">
            <a:spLocks/>
          </p:cNvSpPr>
          <p:nvPr/>
        </p:nvSpPr>
        <p:spPr>
          <a:xfrm>
            <a:off x="6271309" y="1869942"/>
            <a:ext cx="5232708" cy="39780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contenuto di questo punto (vedi Indice) deve essere espresso in </a:t>
            </a:r>
            <a:r>
              <a:rPr lang="it-IT" sz="1800" u="sng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 5 slide</a:t>
            </a: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2EAB84-8CCE-0F44-01BD-3C4D50B72C24}"/>
              </a:ext>
            </a:extLst>
          </p:cNvPr>
          <p:cNvSpPr txBox="1"/>
          <p:nvPr/>
        </p:nvSpPr>
        <p:spPr>
          <a:xfrm>
            <a:off x="863292" y="1875011"/>
            <a:ext cx="5057401" cy="39780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Posizionare le immagini nella parte sinistra della slide.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02D619C0-AE5B-8E36-FB8F-DA5D09983A0A}"/>
              </a:ext>
            </a:extLst>
          </p:cNvPr>
          <p:cNvSpPr>
            <a:spLocks/>
          </p:cNvSpPr>
          <p:nvPr/>
        </p:nvSpPr>
        <p:spPr>
          <a:xfrm>
            <a:off x="10447975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FB172C22-2AB7-18D9-6F8E-C33F2099D5CD}"/>
              </a:ext>
            </a:extLst>
          </p:cNvPr>
          <p:cNvSpPr txBox="1">
            <a:spLocks/>
          </p:cNvSpPr>
          <p:nvPr/>
        </p:nvSpPr>
        <p:spPr>
          <a:xfrm>
            <a:off x="10448072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AZIENDA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595F5B2E-9C1D-20E9-BFE1-571B03971B1C}"/>
              </a:ext>
            </a:extLst>
          </p:cNvPr>
          <p:cNvSpPr>
            <a:spLocks/>
          </p:cNvSpPr>
          <p:nvPr/>
        </p:nvSpPr>
        <p:spPr>
          <a:xfrm>
            <a:off x="8946403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CCDA9343-DD0A-D0C2-341D-249622F6F174}"/>
              </a:ext>
            </a:extLst>
          </p:cNvPr>
          <p:cNvSpPr txBox="1">
            <a:spLocks/>
          </p:cNvSpPr>
          <p:nvPr/>
        </p:nvSpPr>
        <p:spPr>
          <a:xfrm>
            <a:off x="8946500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LABORATORIO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CFCE7635-C144-E099-A3FF-FE9D6F070F15}"/>
              </a:ext>
            </a:extLst>
          </p:cNvPr>
          <p:cNvSpPr txBox="1"/>
          <p:nvPr/>
        </p:nvSpPr>
        <p:spPr>
          <a:xfrm>
            <a:off x="3257087" y="92323"/>
            <a:ext cx="5673571" cy="653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Titolo Tesi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768A091E-E3A6-3D03-7E61-D3B584316932}"/>
              </a:ext>
            </a:extLst>
          </p:cNvPr>
          <p:cNvSpPr txBox="1"/>
          <p:nvPr/>
        </p:nvSpPr>
        <p:spPr>
          <a:xfrm>
            <a:off x="7295289" y="6570128"/>
            <a:ext cx="3530971" cy="2878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Cognome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58E6941C-135A-EC38-9ACB-C0FE9B5941CF}"/>
              </a:ext>
            </a:extLst>
          </p:cNvPr>
          <p:cNvSpPr txBox="1">
            <a:spLocks/>
          </p:cNvSpPr>
          <p:nvPr/>
        </p:nvSpPr>
        <p:spPr>
          <a:xfrm>
            <a:off x="10758500" y="6570130"/>
            <a:ext cx="1323839" cy="2878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n/14</a:t>
            </a:r>
          </a:p>
        </p:txBody>
      </p:sp>
    </p:spTree>
    <p:extLst>
      <p:ext uri="{BB962C8B-B14F-4D97-AF65-F5344CB8AC3E}">
        <p14:creationId xmlns:p14="http://schemas.microsoft.com/office/powerpoint/2010/main" val="369535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ttotitolo 2">
            <a:extLst>
              <a:ext uri="{FF2B5EF4-FFF2-40B4-BE49-F238E27FC236}">
                <a16:creationId xmlns:a16="http://schemas.microsoft.com/office/drawing/2014/main" id="{2863EDCF-5B70-F4F8-178A-1805ABF5ACF6}"/>
              </a:ext>
            </a:extLst>
          </p:cNvPr>
          <p:cNvSpPr txBox="1">
            <a:spLocks/>
          </p:cNvSpPr>
          <p:nvPr/>
        </p:nvSpPr>
        <p:spPr>
          <a:xfrm>
            <a:off x="6271309" y="1869942"/>
            <a:ext cx="5232708" cy="39780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 contenuto di questo punto (vedi Indice) deve essere espresso in </a:t>
            </a:r>
            <a:r>
              <a:rPr lang="it-IT" sz="1800" u="sng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max 2 slide</a:t>
            </a: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DCF368B-E575-EC79-408A-BCD9C4F8E924}"/>
              </a:ext>
            </a:extLst>
          </p:cNvPr>
          <p:cNvSpPr txBox="1"/>
          <p:nvPr/>
        </p:nvSpPr>
        <p:spPr>
          <a:xfrm>
            <a:off x="863292" y="1875011"/>
            <a:ext cx="5057401" cy="3978047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it-IT" sz="1800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Posizionare le immagini nella parte sinistra della slide.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25F04E9E-BC1D-003E-85EF-3991356924C6}"/>
              </a:ext>
            </a:extLst>
          </p:cNvPr>
          <p:cNvSpPr>
            <a:spLocks/>
          </p:cNvSpPr>
          <p:nvPr/>
        </p:nvSpPr>
        <p:spPr>
          <a:xfrm>
            <a:off x="10447975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5" name="Sottotitolo 2">
            <a:extLst>
              <a:ext uri="{FF2B5EF4-FFF2-40B4-BE49-F238E27FC236}">
                <a16:creationId xmlns:a16="http://schemas.microsoft.com/office/drawing/2014/main" id="{21BE27C9-123D-1DEE-EAC3-F3554C079FF5}"/>
              </a:ext>
            </a:extLst>
          </p:cNvPr>
          <p:cNvSpPr txBox="1">
            <a:spLocks/>
          </p:cNvSpPr>
          <p:nvPr/>
        </p:nvSpPr>
        <p:spPr>
          <a:xfrm>
            <a:off x="10448072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AZIENDA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PARTNER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AF97EF7D-91DD-7449-ED74-56A987905B7B}"/>
              </a:ext>
            </a:extLst>
          </p:cNvPr>
          <p:cNvSpPr>
            <a:spLocks/>
          </p:cNvSpPr>
          <p:nvPr/>
        </p:nvSpPr>
        <p:spPr>
          <a:xfrm>
            <a:off x="8946403" y="121011"/>
            <a:ext cx="1450202" cy="637529"/>
          </a:xfrm>
          <a:prstGeom prst="rect">
            <a:avLst/>
          </a:prstGeom>
          <a:solidFill>
            <a:srgbClr val="193C6A"/>
          </a:solidFill>
          <a:ln w="635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>
              <a:solidFill>
                <a:schemeClr val="bg1"/>
              </a:solidFill>
            </a:endParaRPr>
          </a:p>
        </p:txBody>
      </p:sp>
      <p:sp>
        <p:nvSpPr>
          <p:cNvPr id="7" name="Sottotitolo 2">
            <a:extLst>
              <a:ext uri="{FF2B5EF4-FFF2-40B4-BE49-F238E27FC236}">
                <a16:creationId xmlns:a16="http://schemas.microsoft.com/office/drawing/2014/main" id="{58DD5DD9-95DF-1AB1-CF99-D802B451C16B}"/>
              </a:ext>
            </a:extLst>
          </p:cNvPr>
          <p:cNvSpPr txBox="1">
            <a:spLocks/>
          </p:cNvSpPr>
          <p:nvPr/>
        </p:nvSpPr>
        <p:spPr>
          <a:xfrm>
            <a:off x="8946500" y="115569"/>
            <a:ext cx="1450203" cy="6307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LOGO </a:t>
            </a:r>
            <a:b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it-IT" sz="1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LABORATORIO</a:t>
            </a:r>
          </a:p>
        </p:txBody>
      </p:sp>
      <p:sp>
        <p:nvSpPr>
          <p:cNvPr id="8" name="Sottotitolo 2">
            <a:extLst>
              <a:ext uri="{FF2B5EF4-FFF2-40B4-BE49-F238E27FC236}">
                <a16:creationId xmlns:a16="http://schemas.microsoft.com/office/drawing/2014/main" id="{8AB64D1D-CB9B-F7E8-8599-4C89E2632436}"/>
              </a:ext>
            </a:extLst>
          </p:cNvPr>
          <p:cNvSpPr txBox="1"/>
          <p:nvPr/>
        </p:nvSpPr>
        <p:spPr>
          <a:xfrm>
            <a:off x="3257087" y="92323"/>
            <a:ext cx="5673571" cy="6539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it-IT" sz="20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Titolo Tesi</a:t>
            </a:r>
          </a:p>
        </p:txBody>
      </p:sp>
      <p:sp>
        <p:nvSpPr>
          <p:cNvPr id="9" name="Sottotitolo 2">
            <a:extLst>
              <a:ext uri="{FF2B5EF4-FFF2-40B4-BE49-F238E27FC236}">
                <a16:creationId xmlns:a16="http://schemas.microsoft.com/office/drawing/2014/main" id="{D3D7406E-C7B5-24C7-12FF-45DE3B1DD530}"/>
              </a:ext>
            </a:extLst>
          </p:cNvPr>
          <p:cNvSpPr txBox="1"/>
          <p:nvPr/>
        </p:nvSpPr>
        <p:spPr>
          <a:xfrm>
            <a:off x="7295289" y="6570128"/>
            <a:ext cx="3530971" cy="28787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Nome Cognome</a:t>
            </a:r>
          </a:p>
        </p:txBody>
      </p:sp>
      <p:sp>
        <p:nvSpPr>
          <p:cNvPr id="10" name="Sottotitolo 2">
            <a:extLst>
              <a:ext uri="{FF2B5EF4-FFF2-40B4-BE49-F238E27FC236}">
                <a16:creationId xmlns:a16="http://schemas.microsoft.com/office/drawing/2014/main" id="{01172FAB-D683-BC09-B0BF-5C2D7261D51B}"/>
              </a:ext>
            </a:extLst>
          </p:cNvPr>
          <p:cNvSpPr txBox="1">
            <a:spLocks/>
          </p:cNvSpPr>
          <p:nvPr/>
        </p:nvSpPr>
        <p:spPr>
          <a:xfrm>
            <a:off x="10758500" y="6570130"/>
            <a:ext cx="1323839" cy="2878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00000"/>
              </a:lnSpc>
            </a:pPr>
            <a:r>
              <a:rPr lang="it-IT" sz="1400" b="1" dirty="0">
                <a:solidFill>
                  <a:srgbClr val="193C6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n/14</a:t>
            </a:r>
          </a:p>
        </p:txBody>
      </p:sp>
    </p:spTree>
    <p:extLst>
      <p:ext uri="{BB962C8B-B14F-4D97-AF65-F5344CB8AC3E}">
        <p14:creationId xmlns:p14="http://schemas.microsoft.com/office/powerpoint/2010/main" val="26871748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151683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193C6A"/>
        </a:solidFill>
        <a:ln>
          <a:noFill/>
        </a:ln>
      </a:spPr>
      <a:bodyPr rtlCol="0" anchor="ctr"/>
      <a:lstStyle>
        <a:defPPr algn="ctr">
          <a:defRPr>
            <a:solidFill>
              <a:schemeClr val="bg1">
                <a:lumMod val="75000"/>
              </a:schemeClr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4355</TotalTime>
  <Words>294</Words>
  <Application>Microsoft Office PowerPoint</Application>
  <PresentationFormat>Widescreen</PresentationFormat>
  <Paragraphs>49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1" baseType="lpstr">
      <vt:lpstr>Aptos</vt:lpstr>
      <vt:lpstr>Arial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Prof. Silvano Vergura</dc:creator>
  <cp:lastModifiedBy>Prof. Silvano Vergura</cp:lastModifiedBy>
  <cp:revision>16</cp:revision>
  <dcterms:created xsi:type="dcterms:W3CDTF">2024-03-15T14:04:56Z</dcterms:created>
  <dcterms:modified xsi:type="dcterms:W3CDTF">2025-05-07T08:30:31Z</dcterms:modified>
</cp:coreProperties>
</file>